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6" r:id="rId3"/>
    <p:sldId id="275" r:id="rId4"/>
    <p:sldId id="274" r:id="rId5"/>
    <p:sldId id="278" r:id="rId6"/>
    <p:sldId id="281" r:id="rId7"/>
    <p:sldId id="268" r:id="rId8"/>
    <p:sldId id="282" r:id="rId9"/>
    <p:sldId id="269" r:id="rId10"/>
    <p:sldId id="270" r:id="rId11"/>
    <p:sldId id="272" r:id="rId12"/>
    <p:sldId id="271" r:id="rId13"/>
    <p:sldId id="273" r:id="rId14"/>
    <p:sldId id="258" r:id="rId15"/>
    <p:sldId id="277" r:id="rId16"/>
    <p:sldId id="265" r:id="rId17"/>
    <p:sldId id="280" r:id="rId18"/>
    <p:sldId id="279" r:id="rId19"/>
    <p:sldId id="259" r:id="rId20"/>
    <p:sldId id="260" r:id="rId21"/>
    <p:sldId id="261" r:id="rId22"/>
    <p:sldId id="266" r:id="rId23"/>
    <p:sldId id="267" r:id="rId24"/>
    <p:sldId id="263" r:id="rId25"/>
    <p:sldId id="264" r:id="rId26"/>
    <p:sldId id="262" r:id="rId27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84E427A-3D55-4303-BF80-6455036E1DE7}" styleName="Estilo temático 1 - Énfasis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36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40C000-58F4-190A-FD6A-7C1BB25FC5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715B211-21B5-74E1-E32D-7841B9F20E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6F03853-58BF-F000-2102-1BFEE1F6D8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4138DC-91AB-4506-88E1-55AA0A1A0636}" type="datetimeFigureOut">
              <a:rPr lang="es-CO" smtClean="0"/>
              <a:t>26/04/2024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8AA0350-7D4C-140A-9C85-738189AE6D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D2D0575-583B-AEAF-A721-D50A809F5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FCCF2D-443B-4B04-B27B-F9E09C002FE7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097972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E6F89C-8631-3BF5-57EF-8DE09627E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578D3B36-6D4A-3591-D19D-B5D03A62B5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4CBB43D-ED0E-4BA8-8526-1EF4109E94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4138DC-91AB-4506-88E1-55AA0A1A0636}" type="datetimeFigureOut">
              <a:rPr lang="es-CO" smtClean="0"/>
              <a:t>26/04/2024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1C9D706-7C5A-F658-9B7F-E30B34FE52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CDDF1E9-6F5B-D42B-DE31-03527D941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FCCF2D-443B-4B04-B27B-F9E09C002FE7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6573039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7BDEED35-4266-ED44-D3B7-B13ECEE5FE9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E377F823-CE20-D5E0-EB7A-A648A2F170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C9DAA5B-3AF7-E248-C873-042D38456F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4138DC-91AB-4506-88E1-55AA0A1A0636}" type="datetimeFigureOut">
              <a:rPr lang="es-CO" smtClean="0"/>
              <a:t>26/04/2024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DD118EA-29F2-A11B-6047-31131C427D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C952638-2E48-28AA-10D1-8C5FD0410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FCCF2D-443B-4B04-B27B-F9E09C002FE7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9658565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091C86B-2D22-D409-EB05-C1C1013CD7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76BFA8F-901F-9376-2EE5-41D1D9BE17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1FBECF7-14F0-CE61-EED9-996E1FFC83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4138DC-91AB-4506-88E1-55AA0A1A0636}" type="datetimeFigureOut">
              <a:rPr lang="es-CO" smtClean="0"/>
              <a:t>26/04/2024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39C7D1D-7034-00B3-A5F2-5E7E269F4F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327787B-E8F4-F1A6-04C7-9394449427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FCCF2D-443B-4B04-B27B-F9E09C002FE7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728998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9F6D71B-A4F3-59A4-6437-F1CBA1AC28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2B70BE4-E777-07E9-3B0D-F84C1C9F1D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4DD865B-9AF8-6D08-479D-4DB3E8E2D3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4138DC-91AB-4506-88E1-55AA0A1A0636}" type="datetimeFigureOut">
              <a:rPr lang="es-CO" smtClean="0"/>
              <a:t>26/04/2024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3A5D2D6-1E85-466F-8529-41E87B088E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309C391-5870-5E39-94E3-C929E1B4B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FCCF2D-443B-4B04-B27B-F9E09C002FE7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471565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6E6B71-C0BB-CEA2-14C9-654374D7D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AE7823D-B7AE-8913-0DC0-31FA25914F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0294DEF-43AC-A07C-F5B4-D2B0A0CBD3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C53511F-E6DA-1C5C-586D-D90780DCDB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4138DC-91AB-4506-88E1-55AA0A1A0636}" type="datetimeFigureOut">
              <a:rPr lang="es-CO" smtClean="0"/>
              <a:t>26/04/2024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2F00959-8E1C-3AE7-77BA-BD5D8542D8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3087D262-7F77-92EE-FF3E-DC9960AC7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FCCF2D-443B-4B04-B27B-F9E09C002FE7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4018879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2A5BC93-2EAD-E26E-266B-2507B2AA25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0604B23-C8E1-CC17-4536-B6F6838561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D1611C48-6A1C-AC81-0924-BE70AE64AF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1A8CA872-605E-7489-ABC7-0611D85383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9CFDC10B-A980-C194-07A5-9362216A8F5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1B35FA10-4685-7923-BA7B-4A9F523DA4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4138DC-91AB-4506-88E1-55AA0A1A0636}" type="datetimeFigureOut">
              <a:rPr lang="es-CO" smtClean="0"/>
              <a:t>26/04/2024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A39A2453-5415-16EB-D7E5-94E6F1903C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66641BC6-0DFC-E7B8-76E1-AD1FEF8A6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FCCF2D-443B-4B04-B27B-F9E09C002FE7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861388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F61B37-5295-0F41-397D-AA6E0F0EDD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F375ED97-14E4-9292-F15A-A8A2D43A56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4138DC-91AB-4506-88E1-55AA0A1A0636}" type="datetimeFigureOut">
              <a:rPr lang="es-CO" smtClean="0"/>
              <a:t>26/04/2024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8A2C5A76-0E65-4F6D-4378-76C71C9B97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700D93F-E219-6DE7-1B0D-EFE795D5F3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FCCF2D-443B-4B04-B27B-F9E09C002FE7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0342119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D6C3E9CC-2E40-129B-9F76-BFB5004C1A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4138DC-91AB-4506-88E1-55AA0A1A0636}" type="datetimeFigureOut">
              <a:rPr lang="es-CO" smtClean="0"/>
              <a:t>26/04/2024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428971F2-722F-3DB8-A5CC-E661540E22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156BD91-B33D-9E5C-5D07-49282AB703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FCCF2D-443B-4B04-B27B-F9E09C002FE7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934361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96B8CB-8A2D-0B06-463F-5A902DC60A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6FC7AB7-8CE6-C763-E58E-A2B1D438DA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5F88B2D-5288-B688-2EB1-8E3D2CAC16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E3B4E7A-A2D6-FB09-0030-9DE886944C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4138DC-91AB-4506-88E1-55AA0A1A0636}" type="datetimeFigureOut">
              <a:rPr lang="es-CO" smtClean="0"/>
              <a:t>26/04/2024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A26A790-3BA6-2A0D-2FBB-92F4DC87C3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9599400-29C0-93CC-EFFD-9D24794B0D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FCCF2D-443B-4B04-B27B-F9E09C002FE7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315909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3A84552-9268-A87E-359E-8955D09C4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C1CD0CA5-D4AC-0798-40EC-798A3A796C1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6A0F547-5E21-4C94-8E15-F0D84D6323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51C0258-2066-8EE7-F5B7-21D2219E96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4138DC-91AB-4506-88E1-55AA0A1A0636}" type="datetimeFigureOut">
              <a:rPr lang="es-CO" smtClean="0"/>
              <a:t>26/04/2024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8869C9D-59EC-3D09-2523-77D110A8B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B536402-9B60-95BB-1245-1AF7FE92A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FCCF2D-443B-4B04-B27B-F9E09C002FE7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8660357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D6B7D48A-6CCA-783E-E391-3B3DA2E11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516F769-F113-A03A-6F75-F92827620D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FDCB61D-ADC8-2FFA-4214-C9C7D1B2265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4138DC-91AB-4506-88E1-55AA0A1A0636}" type="datetimeFigureOut">
              <a:rPr lang="es-CO" smtClean="0"/>
              <a:t>26/04/2024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05D421B-0F1C-614F-C55D-6BBD113651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DF11DC1-9D9A-BFDA-0F8D-07E2DDF2B2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FCCF2D-443B-4B04-B27B-F9E09C002FE7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5917727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7.png"/><Relationship Id="rId18" Type="http://schemas.openxmlformats.org/officeDocument/2006/relationships/image" Target="../media/image9.png"/><Relationship Id="rId3" Type="http://schemas.openxmlformats.org/officeDocument/2006/relationships/image" Target="../media/image2.png"/><Relationship Id="rId7" Type="http://schemas.openxmlformats.org/officeDocument/2006/relationships/slide" Target="slide14.xml"/><Relationship Id="rId12" Type="http://schemas.openxmlformats.org/officeDocument/2006/relationships/slide" Target="slide18.xml"/><Relationship Id="rId17" Type="http://schemas.microsoft.com/office/2007/relationships/hdphoto" Target="../media/hdphoto3.wdp"/><Relationship Id="rId2" Type="http://schemas.openxmlformats.org/officeDocument/2006/relationships/image" Target="../media/image1.png"/><Relationship Id="rId16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microsoft.com/office/2007/relationships/hdphoto" Target="../media/hdphoto1.wdp"/><Relationship Id="rId5" Type="http://schemas.openxmlformats.org/officeDocument/2006/relationships/slide" Target="slide4.xml"/><Relationship Id="rId15" Type="http://schemas.openxmlformats.org/officeDocument/2006/relationships/slide" Target="slide7.xml"/><Relationship Id="rId10" Type="http://schemas.openxmlformats.org/officeDocument/2006/relationships/image" Target="../media/image6.png"/><Relationship Id="rId4" Type="http://schemas.openxmlformats.org/officeDocument/2006/relationships/image" Target="../media/image3.png"/><Relationship Id="rId9" Type="http://schemas.openxmlformats.org/officeDocument/2006/relationships/slide" Target="slide16.xml"/><Relationship Id="rId14" Type="http://schemas.microsoft.com/office/2007/relationships/hdphoto" Target="../media/hdphoto2.wdp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" Target="slide16.xml"/><Relationship Id="rId13" Type="http://schemas.openxmlformats.org/officeDocument/2006/relationships/image" Target="../media/image8.png"/><Relationship Id="rId18" Type="http://schemas.openxmlformats.org/officeDocument/2006/relationships/image" Target="../media/image21.webp"/><Relationship Id="rId3" Type="http://schemas.openxmlformats.org/officeDocument/2006/relationships/image" Target="../media/image2.png"/><Relationship Id="rId21" Type="http://schemas.openxmlformats.org/officeDocument/2006/relationships/image" Target="../media/image9.png"/><Relationship Id="rId7" Type="http://schemas.openxmlformats.org/officeDocument/2006/relationships/image" Target="../media/image5.png"/><Relationship Id="rId12" Type="http://schemas.microsoft.com/office/2007/relationships/hdphoto" Target="../media/hdphoto2.wdp"/><Relationship Id="rId17" Type="http://schemas.openxmlformats.org/officeDocument/2006/relationships/image" Target="../media/image19.png"/><Relationship Id="rId2" Type="http://schemas.openxmlformats.org/officeDocument/2006/relationships/image" Target="../media/image1.png"/><Relationship Id="rId16" Type="http://schemas.openxmlformats.org/officeDocument/2006/relationships/image" Target="../media/image20.png"/><Relationship Id="rId20" Type="http://schemas.openxmlformats.org/officeDocument/2006/relationships/slide" Target="slide11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4.xml"/><Relationship Id="rId11" Type="http://schemas.openxmlformats.org/officeDocument/2006/relationships/image" Target="../media/image7.png"/><Relationship Id="rId5" Type="http://schemas.openxmlformats.org/officeDocument/2006/relationships/image" Target="../media/image4.png"/><Relationship Id="rId15" Type="http://schemas.openxmlformats.org/officeDocument/2006/relationships/slide" Target="slide7.xml"/><Relationship Id="rId23" Type="http://schemas.openxmlformats.org/officeDocument/2006/relationships/image" Target="../media/image10.png"/><Relationship Id="rId10" Type="http://schemas.microsoft.com/office/2007/relationships/hdphoto" Target="../media/hdphoto1.wdp"/><Relationship Id="rId19" Type="http://schemas.openxmlformats.org/officeDocument/2006/relationships/slide" Target="slide12.xml"/><Relationship Id="rId4" Type="http://schemas.openxmlformats.org/officeDocument/2006/relationships/image" Target="../media/image3.png"/><Relationship Id="rId9" Type="http://schemas.openxmlformats.org/officeDocument/2006/relationships/image" Target="../media/image6.png"/><Relationship Id="rId14" Type="http://schemas.microsoft.com/office/2007/relationships/hdphoto" Target="../media/hdphoto3.wdp"/><Relationship Id="rId22" Type="http://schemas.openxmlformats.org/officeDocument/2006/relationships/slide" Target="slide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" Target="slide16.xml"/><Relationship Id="rId13" Type="http://schemas.openxmlformats.org/officeDocument/2006/relationships/image" Target="../media/image8.png"/><Relationship Id="rId18" Type="http://schemas.openxmlformats.org/officeDocument/2006/relationships/image" Target="../media/image21.webp"/><Relationship Id="rId3" Type="http://schemas.openxmlformats.org/officeDocument/2006/relationships/image" Target="../media/image2.png"/><Relationship Id="rId21" Type="http://schemas.openxmlformats.org/officeDocument/2006/relationships/image" Target="../media/image10.png"/><Relationship Id="rId7" Type="http://schemas.openxmlformats.org/officeDocument/2006/relationships/image" Target="../media/image5.png"/><Relationship Id="rId12" Type="http://schemas.microsoft.com/office/2007/relationships/hdphoto" Target="../media/hdphoto2.wdp"/><Relationship Id="rId17" Type="http://schemas.openxmlformats.org/officeDocument/2006/relationships/image" Target="../media/image19.png"/><Relationship Id="rId2" Type="http://schemas.openxmlformats.org/officeDocument/2006/relationships/image" Target="../media/image1.png"/><Relationship Id="rId16" Type="http://schemas.openxmlformats.org/officeDocument/2006/relationships/image" Target="../media/image20.png"/><Relationship Id="rId20" Type="http://schemas.openxmlformats.org/officeDocument/2006/relationships/slide" Target="slide10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4.xml"/><Relationship Id="rId11" Type="http://schemas.openxmlformats.org/officeDocument/2006/relationships/image" Target="../media/image7.png"/><Relationship Id="rId5" Type="http://schemas.openxmlformats.org/officeDocument/2006/relationships/image" Target="../media/image4.png"/><Relationship Id="rId15" Type="http://schemas.openxmlformats.org/officeDocument/2006/relationships/slide" Target="slide7.xml"/><Relationship Id="rId10" Type="http://schemas.microsoft.com/office/2007/relationships/hdphoto" Target="../media/hdphoto1.wdp"/><Relationship Id="rId19" Type="http://schemas.openxmlformats.org/officeDocument/2006/relationships/slide" Target="slide12.xml"/><Relationship Id="rId4" Type="http://schemas.openxmlformats.org/officeDocument/2006/relationships/image" Target="../media/image3.png"/><Relationship Id="rId9" Type="http://schemas.openxmlformats.org/officeDocument/2006/relationships/image" Target="../media/image6.png"/><Relationship Id="rId14" Type="http://schemas.microsoft.com/office/2007/relationships/hdphoto" Target="../media/hdphoto3.wdp"/><Relationship Id="rId22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" Target="slide16.xml"/><Relationship Id="rId13" Type="http://schemas.openxmlformats.org/officeDocument/2006/relationships/image" Target="../media/image8.png"/><Relationship Id="rId18" Type="http://schemas.openxmlformats.org/officeDocument/2006/relationships/image" Target="../media/image21.webp"/><Relationship Id="rId3" Type="http://schemas.openxmlformats.org/officeDocument/2006/relationships/image" Target="../media/image2.png"/><Relationship Id="rId21" Type="http://schemas.openxmlformats.org/officeDocument/2006/relationships/image" Target="../media/image9.png"/><Relationship Id="rId7" Type="http://schemas.openxmlformats.org/officeDocument/2006/relationships/image" Target="../media/image5.png"/><Relationship Id="rId12" Type="http://schemas.microsoft.com/office/2007/relationships/hdphoto" Target="../media/hdphoto2.wdp"/><Relationship Id="rId17" Type="http://schemas.openxmlformats.org/officeDocument/2006/relationships/image" Target="../media/image19.png"/><Relationship Id="rId2" Type="http://schemas.openxmlformats.org/officeDocument/2006/relationships/image" Target="../media/image1.png"/><Relationship Id="rId16" Type="http://schemas.openxmlformats.org/officeDocument/2006/relationships/image" Target="../media/image20.png"/><Relationship Id="rId20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slide" Target="slide14.xml"/><Relationship Id="rId11" Type="http://schemas.openxmlformats.org/officeDocument/2006/relationships/image" Target="../media/image7.png"/><Relationship Id="rId5" Type="http://schemas.openxmlformats.org/officeDocument/2006/relationships/image" Target="../media/image4.png"/><Relationship Id="rId15" Type="http://schemas.openxmlformats.org/officeDocument/2006/relationships/slide" Target="slide7.xml"/><Relationship Id="rId23" Type="http://schemas.openxmlformats.org/officeDocument/2006/relationships/image" Target="../media/image10.png"/><Relationship Id="rId10" Type="http://schemas.microsoft.com/office/2007/relationships/hdphoto" Target="../media/hdphoto1.wdp"/><Relationship Id="rId19" Type="http://schemas.openxmlformats.org/officeDocument/2006/relationships/slide" Target="slide13.xml"/><Relationship Id="rId4" Type="http://schemas.openxmlformats.org/officeDocument/2006/relationships/image" Target="../media/image3.png"/><Relationship Id="rId9" Type="http://schemas.openxmlformats.org/officeDocument/2006/relationships/image" Target="../media/image6.png"/><Relationship Id="rId14" Type="http://schemas.microsoft.com/office/2007/relationships/hdphoto" Target="../media/hdphoto3.wdp"/><Relationship Id="rId22" Type="http://schemas.openxmlformats.org/officeDocument/2006/relationships/slide" Target="slide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" Target="slide16.xml"/><Relationship Id="rId13" Type="http://schemas.openxmlformats.org/officeDocument/2006/relationships/image" Target="../media/image8.png"/><Relationship Id="rId18" Type="http://schemas.openxmlformats.org/officeDocument/2006/relationships/image" Target="../media/image21.webp"/><Relationship Id="rId3" Type="http://schemas.openxmlformats.org/officeDocument/2006/relationships/image" Target="../media/image2.png"/><Relationship Id="rId21" Type="http://schemas.openxmlformats.org/officeDocument/2006/relationships/image" Target="../media/image10.png"/><Relationship Id="rId7" Type="http://schemas.openxmlformats.org/officeDocument/2006/relationships/image" Target="../media/image5.png"/><Relationship Id="rId12" Type="http://schemas.microsoft.com/office/2007/relationships/hdphoto" Target="../media/hdphoto2.wdp"/><Relationship Id="rId17" Type="http://schemas.openxmlformats.org/officeDocument/2006/relationships/image" Target="../media/image19.png"/><Relationship Id="rId2" Type="http://schemas.openxmlformats.org/officeDocument/2006/relationships/image" Target="../media/image1.png"/><Relationship Id="rId16" Type="http://schemas.openxmlformats.org/officeDocument/2006/relationships/image" Target="../media/image20.png"/><Relationship Id="rId20" Type="http://schemas.openxmlformats.org/officeDocument/2006/relationships/slide" Target="slide12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4.xml"/><Relationship Id="rId11" Type="http://schemas.openxmlformats.org/officeDocument/2006/relationships/image" Target="../media/image7.png"/><Relationship Id="rId5" Type="http://schemas.openxmlformats.org/officeDocument/2006/relationships/image" Target="../media/image4.png"/><Relationship Id="rId15" Type="http://schemas.openxmlformats.org/officeDocument/2006/relationships/slide" Target="slide7.xml"/><Relationship Id="rId10" Type="http://schemas.microsoft.com/office/2007/relationships/hdphoto" Target="../media/hdphoto1.wdp"/><Relationship Id="rId19" Type="http://schemas.openxmlformats.org/officeDocument/2006/relationships/image" Target="../media/image24.png"/><Relationship Id="rId4" Type="http://schemas.openxmlformats.org/officeDocument/2006/relationships/image" Target="../media/image3.png"/><Relationship Id="rId9" Type="http://schemas.openxmlformats.org/officeDocument/2006/relationships/image" Target="../media/image6.png"/><Relationship Id="rId14" Type="http://schemas.microsoft.com/office/2007/relationships/hdphoto" Target="../media/hdphoto3.wdp"/><Relationship Id="rId22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slide" Target="slide1.xml"/><Relationship Id="rId3" Type="http://schemas.openxmlformats.org/officeDocument/2006/relationships/image" Target="../media/image2.png"/><Relationship Id="rId7" Type="http://schemas.openxmlformats.org/officeDocument/2006/relationships/slide" Target="slide20.xml"/><Relationship Id="rId12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" Target="slide15.xml"/><Relationship Id="rId11" Type="http://schemas.openxmlformats.org/officeDocument/2006/relationships/image" Target="../media/image4.png"/><Relationship Id="rId5" Type="http://schemas.openxmlformats.org/officeDocument/2006/relationships/slide" Target="slide21.xml"/><Relationship Id="rId10" Type="http://schemas.openxmlformats.org/officeDocument/2006/relationships/slide" Target="slide4.xml"/><Relationship Id="rId4" Type="http://schemas.openxmlformats.org/officeDocument/2006/relationships/image" Target="../media/image25.png"/><Relationship Id="rId9" Type="http://schemas.openxmlformats.org/officeDocument/2006/relationships/image" Target="../media/image26.png"/><Relationship Id="rId1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slide" Target="slide1.xml"/><Relationship Id="rId3" Type="http://schemas.openxmlformats.org/officeDocument/2006/relationships/image" Target="../media/image2.png"/><Relationship Id="rId7" Type="http://schemas.openxmlformats.org/officeDocument/2006/relationships/slide" Target="slide20.xml"/><Relationship Id="rId12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" Target="slide19.xml"/><Relationship Id="rId11" Type="http://schemas.openxmlformats.org/officeDocument/2006/relationships/image" Target="../media/image4.png"/><Relationship Id="rId5" Type="http://schemas.openxmlformats.org/officeDocument/2006/relationships/slide" Target="slide21.xml"/><Relationship Id="rId10" Type="http://schemas.openxmlformats.org/officeDocument/2006/relationships/slide" Target="slide5.xml"/><Relationship Id="rId4" Type="http://schemas.openxmlformats.org/officeDocument/2006/relationships/image" Target="../media/image25.png"/><Relationship Id="rId9" Type="http://schemas.openxmlformats.org/officeDocument/2006/relationships/image" Target="../media/image26.png"/><Relationship Id="rId1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3" Type="http://schemas.openxmlformats.org/officeDocument/2006/relationships/image" Target="../media/image2.png"/><Relationship Id="rId7" Type="http://schemas.openxmlformats.org/officeDocument/2006/relationships/image" Target="../media/image28.jpg"/><Relationship Id="rId12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11" Type="http://schemas.openxmlformats.org/officeDocument/2006/relationships/slide" Target="slide1.xml"/><Relationship Id="rId5" Type="http://schemas.openxmlformats.org/officeDocument/2006/relationships/slide" Target="slide17.xml"/><Relationship Id="rId10" Type="http://schemas.openxmlformats.org/officeDocument/2006/relationships/image" Target="../media/image3.png"/><Relationship Id="rId4" Type="http://schemas.openxmlformats.org/officeDocument/2006/relationships/slide" Target="slide22.xml"/><Relationship Id="rId9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jpg"/><Relationship Id="rId5" Type="http://schemas.openxmlformats.org/officeDocument/2006/relationships/image" Target="../media/image28.jpg"/><Relationship Id="rId10" Type="http://schemas.openxmlformats.org/officeDocument/2006/relationships/image" Target="../media/image9.png"/><Relationship Id="rId4" Type="http://schemas.openxmlformats.org/officeDocument/2006/relationships/image" Target="../media/image27.png"/><Relationship Id="rId9" Type="http://schemas.openxmlformats.org/officeDocument/2006/relationships/slide" Target="slide1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png"/><Relationship Id="rId7" Type="http://schemas.openxmlformats.org/officeDocument/2006/relationships/slide" Target="slide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31.png"/><Relationship Id="rId5" Type="http://schemas.openxmlformats.org/officeDocument/2006/relationships/image" Target="../media/image4.png"/><Relationship Id="rId10" Type="http://schemas.openxmlformats.org/officeDocument/2006/relationships/image" Target="../media/image30.png"/><Relationship Id="rId4" Type="http://schemas.openxmlformats.org/officeDocument/2006/relationships/slide" Target="slide22.xml"/><Relationship Id="rId9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32.png"/><Relationship Id="rId10" Type="http://schemas.openxmlformats.org/officeDocument/2006/relationships/image" Target="../media/image9.png"/><Relationship Id="rId4" Type="http://schemas.openxmlformats.org/officeDocument/2006/relationships/image" Target="../media/image26.png"/><Relationship Id="rId9" Type="http://schemas.openxmlformats.org/officeDocument/2006/relationships/slide" Target="slide1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microsoft.com/office/2007/relationships/hdphoto" Target="../media/hdphoto2.wdp"/><Relationship Id="rId18" Type="http://schemas.openxmlformats.org/officeDocument/2006/relationships/image" Target="../media/image10.png"/><Relationship Id="rId3" Type="http://schemas.openxmlformats.org/officeDocument/2006/relationships/image" Target="../media/image2.png"/><Relationship Id="rId7" Type="http://schemas.openxmlformats.org/officeDocument/2006/relationships/slide" Target="slide14.xml"/><Relationship Id="rId12" Type="http://schemas.openxmlformats.org/officeDocument/2006/relationships/image" Target="../media/image7.png"/><Relationship Id="rId17" Type="http://schemas.microsoft.com/office/2007/relationships/hdphoto" Target="../media/hdphoto3.wdp"/><Relationship Id="rId2" Type="http://schemas.openxmlformats.org/officeDocument/2006/relationships/image" Target="../media/image1.png"/><Relationship Id="rId16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microsoft.com/office/2007/relationships/hdphoto" Target="../media/hdphoto1.wdp"/><Relationship Id="rId5" Type="http://schemas.openxmlformats.org/officeDocument/2006/relationships/slide" Target="slide6.xml"/><Relationship Id="rId15" Type="http://schemas.openxmlformats.org/officeDocument/2006/relationships/slide" Target="slide3.xml"/><Relationship Id="rId10" Type="http://schemas.openxmlformats.org/officeDocument/2006/relationships/image" Target="../media/image6.png"/><Relationship Id="rId4" Type="http://schemas.openxmlformats.org/officeDocument/2006/relationships/image" Target="../media/image3.png"/><Relationship Id="rId9" Type="http://schemas.openxmlformats.org/officeDocument/2006/relationships/slide" Target="slide16.xml"/><Relationship Id="rId1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slide" Target="slide14.xml"/><Relationship Id="rId3" Type="http://schemas.openxmlformats.org/officeDocument/2006/relationships/image" Target="../media/image2.png"/><Relationship Id="rId7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26.png"/><Relationship Id="rId4" Type="http://schemas.openxmlformats.org/officeDocument/2006/relationships/slide" Target="slide21.xml"/><Relationship Id="rId9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slide" Target="slide14.xml"/><Relationship Id="rId3" Type="http://schemas.openxmlformats.org/officeDocument/2006/relationships/image" Target="../media/image2.png"/><Relationship Id="rId7" Type="http://schemas.openxmlformats.org/officeDocument/2006/relationships/slide" Target="slide26.xml"/><Relationship Id="rId12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microsoft.com/office/2007/relationships/hdphoto" Target="../media/hdphoto4.wdp"/><Relationship Id="rId11" Type="http://schemas.openxmlformats.org/officeDocument/2006/relationships/image" Target="../media/image4.png"/><Relationship Id="rId5" Type="http://schemas.openxmlformats.org/officeDocument/2006/relationships/image" Target="../media/image33.png"/><Relationship Id="rId10" Type="http://schemas.openxmlformats.org/officeDocument/2006/relationships/slide" Target="slide24.xml"/><Relationship Id="rId4" Type="http://schemas.openxmlformats.org/officeDocument/2006/relationships/image" Target="../media/image26.png"/><Relationship Id="rId9" Type="http://schemas.microsoft.com/office/2007/relationships/hdphoto" Target="../media/hdphoto5.wdp"/><Relationship Id="rId14" Type="http://schemas.openxmlformats.org/officeDocument/2006/relationships/image" Target="../media/image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slide" Target="slide16.xml"/><Relationship Id="rId3" Type="http://schemas.openxmlformats.org/officeDocument/2006/relationships/image" Target="../media/image2.png"/><Relationship Id="rId7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14.jpg"/><Relationship Id="rId4" Type="http://schemas.openxmlformats.org/officeDocument/2006/relationships/slide" Target="slide23.xml"/><Relationship Id="rId9" Type="http://schemas.openxmlformats.org/officeDocument/2006/relationships/image" Target="../media/image9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.png"/><Relationship Id="rId7" Type="http://schemas.microsoft.com/office/2007/relationships/hdphoto" Target="../media/hdphoto6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14.jpg"/><Relationship Id="rId10" Type="http://schemas.openxmlformats.org/officeDocument/2006/relationships/image" Target="../media/image9.png"/><Relationship Id="rId4" Type="http://schemas.openxmlformats.org/officeDocument/2006/relationships/slide" Target="slide22.xml"/><Relationship Id="rId9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slide" Target="slide26.xml"/><Relationship Id="rId13" Type="http://schemas.openxmlformats.org/officeDocument/2006/relationships/image" Target="../media/image3.png"/><Relationship Id="rId3" Type="http://schemas.openxmlformats.org/officeDocument/2006/relationships/image" Target="../media/image2.png"/><Relationship Id="rId7" Type="http://schemas.microsoft.com/office/2007/relationships/hdphoto" Target="../media/hdphoto4.wdp"/><Relationship Id="rId12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11" Type="http://schemas.openxmlformats.org/officeDocument/2006/relationships/slide" Target="slide25.xml"/><Relationship Id="rId5" Type="http://schemas.openxmlformats.org/officeDocument/2006/relationships/slide" Target="slide21.xml"/><Relationship Id="rId10" Type="http://schemas.microsoft.com/office/2007/relationships/hdphoto" Target="../media/hdphoto5.wdp"/><Relationship Id="rId4" Type="http://schemas.openxmlformats.org/officeDocument/2006/relationships/image" Target="../media/image26.png"/><Relationship Id="rId9" Type="http://schemas.openxmlformats.org/officeDocument/2006/relationships/image" Target="../media/image34.png"/><Relationship Id="rId14" Type="http://schemas.openxmlformats.org/officeDocument/2006/relationships/image" Target="../media/image9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slide" Target="slide26.xml"/><Relationship Id="rId13" Type="http://schemas.openxmlformats.org/officeDocument/2006/relationships/image" Target="../media/image9.png"/><Relationship Id="rId3" Type="http://schemas.openxmlformats.org/officeDocument/2006/relationships/image" Target="../media/image2.png"/><Relationship Id="rId7" Type="http://schemas.microsoft.com/office/2007/relationships/hdphoto" Target="../media/hdphoto4.wdp"/><Relationship Id="rId12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11" Type="http://schemas.openxmlformats.org/officeDocument/2006/relationships/image" Target="../media/image4.png"/><Relationship Id="rId5" Type="http://schemas.openxmlformats.org/officeDocument/2006/relationships/slide" Target="slide21.xml"/><Relationship Id="rId10" Type="http://schemas.microsoft.com/office/2007/relationships/hdphoto" Target="../media/hdphoto5.wdp"/><Relationship Id="rId4" Type="http://schemas.openxmlformats.org/officeDocument/2006/relationships/image" Target="../media/image26.png"/><Relationship Id="rId9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openxmlformats.org/officeDocument/2006/relationships/image" Target="../media/image2.png"/><Relationship Id="rId7" Type="http://schemas.openxmlformats.org/officeDocument/2006/relationships/image" Target="../media/image34.png"/><Relationship Id="rId12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microsoft.com/office/2007/relationships/hdphoto" Target="../media/hdphoto4.wdp"/><Relationship Id="rId11" Type="http://schemas.openxmlformats.org/officeDocument/2006/relationships/image" Target="../media/image3.png"/><Relationship Id="rId5" Type="http://schemas.openxmlformats.org/officeDocument/2006/relationships/image" Target="../media/image33.png"/><Relationship Id="rId10" Type="http://schemas.openxmlformats.org/officeDocument/2006/relationships/image" Target="../media/image4.png"/><Relationship Id="rId4" Type="http://schemas.openxmlformats.org/officeDocument/2006/relationships/slide" Target="slide21.xml"/><Relationship Id="rId9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12" Type="http://schemas.openxmlformats.org/officeDocument/2006/relationships/slide" Target="slide2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11.png"/><Relationship Id="rId5" Type="http://schemas.openxmlformats.org/officeDocument/2006/relationships/slide" Target="slide6.xml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slide" Target="slide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" Target="slide16.xml"/><Relationship Id="rId13" Type="http://schemas.openxmlformats.org/officeDocument/2006/relationships/slide" Target="slide7.xml"/><Relationship Id="rId18" Type="http://schemas.openxmlformats.org/officeDocument/2006/relationships/image" Target="../media/image13.png"/><Relationship Id="rId3" Type="http://schemas.openxmlformats.org/officeDocument/2006/relationships/image" Target="../media/image2.png"/><Relationship Id="rId21" Type="http://schemas.openxmlformats.org/officeDocument/2006/relationships/image" Target="../media/image15.png"/><Relationship Id="rId7" Type="http://schemas.openxmlformats.org/officeDocument/2006/relationships/image" Target="../media/image5.png"/><Relationship Id="rId12" Type="http://schemas.microsoft.com/office/2007/relationships/hdphoto" Target="../media/hdphoto2.wdp"/><Relationship Id="rId17" Type="http://schemas.openxmlformats.org/officeDocument/2006/relationships/image" Target="../media/image12.png"/><Relationship Id="rId2" Type="http://schemas.openxmlformats.org/officeDocument/2006/relationships/image" Target="../media/image1.png"/><Relationship Id="rId16" Type="http://schemas.openxmlformats.org/officeDocument/2006/relationships/image" Target="../media/image9.png"/><Relationship Id="rId20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slide" Target="slide14.xml"/><Relationship Id="rId11" Type="http://schemas.openxmlformats.org/officeDocument/2006/relationships/image" Target="../media/image7.png"/><Relationship Id="rId5" Type="http://schemas.openxmlformats.org/officeDocument/2006/relationships/image" Target="../media/image4.png"/><Relationship Id="rId15" Type="http://schemas.microsoft.com/office/2007/relationships/hdphoto" Target="../media/hdphoto3.wdp"/><Relationship Id="rId23" Type="http://schemas.openxmlformats.org/officeDocument/2006/relationships/image" Target="../media/image17.png"/><Relationship Id="rId10" Type="http://schemas.microsoft.com/office/2007/relationships/hdphoto" Target="../media/hdphoto1.wdp"/><Relationship Id="rId19" Type="http://schemas.openxmlformats.org/officeDocument/2006/relationships/image" Target="../media/image14.jpg"/><Relationship Id="rId4" Type="http://schemas.openxmlformats.org/officeDocument/2006/relationships/image" Target="../media/image3.png"/><Relationship Id="rId9" Type="http://schemas.openxmlformats.org/officeDocument/2006/relationships/image" Target="../media/image6.png"/><Relationship Id="rId14" Type="http://schemas.openxmlformats.org/officeDocument/2006/relationships/image" Target="../media/image8.png"/><Relationship Id="rId22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" Target="slide16.xml"/><Relationship Id="rId13" Type="http://schemas.openxmlformats.org/officeDocument/2006/relationships/slide" Target="slide7.xml"/><Relationship Id="rId18" Type="http://schemas.openxmlformats.org/officeDocument/2006/relationships/image" Target="../media/image18.png"/><Relationship Id="rId3" Type="http://schemas.openxmlformats.org/officeDocument/2006/relationships/image" Target="../media/image2.png"/><Relationship Id="rId21" Type="http://schemas.openxmlformats.org/officeDocument/2006/relationships/slide" Target="slide4.xml"/><Relationship Id="rId7" Type="http://schemas.openxmlformats.org/officeDocument/2006/relationships/image" Target="../media/image5.png"/><Relationship Id="rId12" Type="http://schemas.microsoft.com/office/2007/relationships/hdphoto" Target="../media/hdphoto2.wdp"/><Relationship Id="rId17" Type="http://schemas.openxmlformats.org/officeDocument/2006/relationships/slide" Target="slide1.xml"/><Relationship Id="rId2" Type="http://schemas.openxmlformats.org/officeDocument/2006/relationships/image" Target="../media/image1.png"/><Relationship Id="rId16" Type="http://schemas.openxmlformats.org/officeDocument/2006/relationships/image" Target="../media/image9.png"/><Relationship Id="rId20" Type="http://schemas.openxmlformats.org/officeDocument/2006/relationships/slide" Target="slide21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4.xml"/><Relationship Id="rId11" Type="http://schemas.openxmlformats.org/officeDocument/2006/relationships/image" Target="../media/image7.png"/><Relationship Id="rId5" Type="http://schemas.openxmlformats.org/officeDocument/2006/relationships/image" Target="../media/image4.png"/><Relationship Id="rId15" Type="http://schemas.microsoft.com/office/2007/relationships/hdphoto" Target="../media/hdphoto3.wdp"/><Relationship Id="rId10" Type="http://schemas.microsoft.com/office/2007/relationships/hdphoto" Target="../media/hdphoto1.wdp"/><Relationship Id="rId19" Type="http://schemas.openxmlformats.org/officeDocument/2006/relationships/image" Target="../media/image11.png"/><Relationship Id="rId4" Type="http://schemas.openxmlformats.org/officeDocument/2006/relationships/image" Target="../media/image3.png"/><Relationship Id="rId9" Type="http://schemas.openxmlformats.org/officeDocument/2006/relationships/image" Target="../media/image6.png"/><Relationship Id="rId1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" Target="slide16.xml"/><Relationship Id="rId13" Type="http://schemas.openxmlformats.org/officeDocument/2006/relationships/slide" Target="slide7.xml"/><Relationship Id="rId18" Type="http://schemas.openxmlformats.org/officeDocument/2006/relationships/image" Target="../media/image18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12" Type="http://schemas.microsoft.com/office/2007/relationships/hdphoto" Target="../media/hdphoto2.wdp"/><Relationship Id="rId17" Type="http://schemas.openxmlformats.org/officeDocument/2006/relationships/slide" Target="slide1.xml"/><Relationship Id="rId2" Type="http://schemas.openxmlformats.org/officeDocument/2006/relationships/image" Target="../media/image1.png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slide" Target="slide14.xml"/><Relationship Id="rId11" Type="http://schemas.openxmlformats.org/officeDocument/2006/relationships/image" Target="../media/image7.png"/><Relationship Id="rId5" Type="http://schemas.openxmlformats.org/officeDocument/2006/relationships/image" Target="../media/image4.png"/><Relationship Id="rId15" Type="http://schemas.microsoft.com/office/2007/relationships/hdphoto" Target="../media/hdphoto3.wdp"/><Relationship Id="rId10" Type="http://schemas.microsoft.com/office/2007/relationships/hdphoto" Target="../media/hdphoto1.wdp"/><Relationship Id="rId4" Type="http://schemas.openxmlformats.org/officeDocument/2006/relationships/image" Target="../media/image3.png"/><Relationship Id="rId9" Type="http://schemas.openxmlformats.org/officeDocument/2006/relationships/image" Target="../media/image6.png"/><Relationship Id="rId1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" Target="slide16.xml"/><Relationship Id="rId13" Type="http://schemas.openxmlformats.org/officeDocument/2006/relationships/image" Target="../media/image8.png"/><Relationship Id="rId18" Type="http://schemas.openxmlformats.org/officeDocument/2006/relationships/image" Target="../media/image21.webp"/><Relationship Id="rId3" Type="http://schemas.openxmlformats.org/officeDocument/2006/relationships/image" Target="../media/image2.png"/><Relationship Id="rId21" Type="http://schemas.openxmlformats.org/officeDocument/2006/relationships/image" Target="../media/image9.png"/><Relationship Id="rId7" Type="http://schemas.openxmlformats.org/officeDocument/2006/relationships/image" Target="../media/image5.png"/><Relationship Id="rId12" Type="http://schemas.microsoft.com/office/2007/relationships/hdphoto" Target="../media/hdphoto2.wdp"/><Relationship Id="rId17" Type="http://schemas.openxmlformats.org/officeDocument/2006/relationships/image" Target="../media/image20.png"/><Relationship Id="rId2" Type="http://schemas.openxmlformats.org/officeDocument/2006/relationships/image" Target="../media/image1.png"/><Relationship Id="rId16" Type="http://schemas.openxmlformats.org/officeDocument/2006/relationships/image" Target="../media/image19.png"/><Relationship Id="rId20" Type="http://schemas.openxmlformats.org/officeDocument/2006/relationships/slide" Target="slide2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4.xml"/><Relationship Id="rId11" Type="http://schemas.openxmlformats.org/officeDocument/2006/relationships/image" Target="../media/image7.png"/><Relationship Id="rId24" Type="http://schemas.openxmlformats.org/officeDocument/2006/relationships/slide" Target="slide8.xml"/><Relationship Id="rId5" Type="http://schemas.openxmlformats.org/officeDocument/2006/relationships/image" Target="../media/image4.png"/><Relationship Id="rId15" Type="http://schemas.openxmlformats.org/officeDocument/2006/relationships/slide" Target="slide10.xml"/><Relationship Id="rId23" Type="http://schemas.openxmlformats.org/officeDocument/2006/relationships/image" Target="../media/image10.png"/><Relationship Id="rId10" Type="http://schemas.microsoft.com/office/2007/relationships/hdphoto" Target="../media/hdphoto1.wdp"/><Relationship Id="rId19" Type="http://schemas.openxmlformats.org/officeDocument/2006/relationships/slide" Target="slide9.xml"/><Relationship Id="rId4" Type="http://schemas.openxmlformats.org/officeDocument/2006/relationships/image" Target="../media/image3.png"/><Relationship Id="rId9" Type="http://schemas.openxmlformats.org/officeDocument/2006/relationships/image" Target="../media/image6.png"/><Relationship Id="rId14" Type="http://schemas.microsoft.com/office/2007/relationships/hdphoto" Target="../media/hdphoto3.wdp"/><Relationship Id="rId22" Type="http://schemas.openxmlformats.org/officeDocument/2006/relationships/slide" Target="slide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" Target="slide16.xml"/><Relationship Id="rId13" Type="http://schemas.openxmlformats.org/officeDocument/2006/relationships/image" Target="../media/image8.png"/><Relationship Id="rId18" Type="http://schemas.openxmlformats.org/officeDocument/2006/relationships/image" Target="../media/image10.png"/><Relationship Id="rId3" Type="http://schemas.openxmlformats.org/officeDocument/2006/relationships/image" Target="../media/image2.png"/><Relationship Id="rId21" Type="http://schemas.openxmlformats.org/officeDocument/2006/relationships/image" Target="../media/image16.png"/><Relationship Id="rId7" Type="http://schemas.openxmlformats.org/officeDocument/2006/relationships/image" Target="../media/image5.png"/><Relationship Id="rId12" Type="http://schemas.microsoft.com/office/2007/relationships/hdphoto" Target="../media/hdphoto2.wdp"/><Relationship Id="rId17" Type="http://schemas.openxmlformats.org/officeDocument/2006/relationships/slide" Target="slide1.xml"/><Relationship Id="rId2" Type="http://schemas.openxmlformats.org/officeDocument/2006/relationships/image" Target="../media/image1.png"/><Relationship Id="rId16" Type="http://schemas.openxmlformats.org/officeDocument/2006/relationships/image" Target="../media/image9.pn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slide" Target="slide14.xml"/><Relationship Id="rId11" Type="http://schemas.openxmlformats.org/officeDocument/2006/relationships/image" Target="../media/image7.png"/><Relationship Id="rId5" Type="http://schemas.openxmlformats.org/officeDocument/2006/relationships/image" Target="../media/image4.png"/><Relationship Id="rId15" Type="http://schemas.openxmlformats.org/officeDocument/2006/relationships/slide" Target="slide10.xml"/><Relationship Id="rId10" Type="http://schemas.microsoft.com/office/2007/relationships/hdphoto" Target="../media/hdphoto1.wdp"/><Relationship Id="rId19" Type="http://schemas.openxmlformats.org/officeDocument/2006/relationships/image" Target="../media/image22.png"/><Relationship Id="rId4" Type="http://schemas.openxmlformats.org/officeDocument/2006/relationships/image" Target="../media/image3.png"/><Relationship Id="rId9" Type="http://schemas.openxmlformats.org/officeDocument/2006/relationships/image" Target="../media/image6.png"/><Relationship Id="rId14" Type="http://schemas.microsoft.com/office/2007/relationships/hdphoto" Target="../media/hdphoto3.wdp"/><Relationship Id="rId22" Type="http://schemas.openxmlformats.org/officeDocument/2006/relationships/slide" Target="slide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" Target="slide16.xml"/><Relationship Id="rId13" Type="http://schemas.openxmlformats.org/officeDocument/2006/relationships/image" Target="../media/image8.png"/><Relationship Id="rId18" Type="http://schemas.openxmlformats.org/officeDocument/2006/relationships/image" Target="../media/image21.webp"/><Relationship Id="rId3" Type="http://schemas.openxmlformats.org/officeDocument/2006/relationships/image" Target="../media/image2.png"/><Relationship Id="rId21" Type="http://schemas.openxmlformats.org/officeDocument/2006/relationships/image" Target="../media/image9.png"/><Relationship Id="rId7" Type="http://schemas.openxmlformats.org/officeDocument/2006/relationships/image" Target="../media/image5.png"/><Relationship Id="rId12" Type="http://schemas.microsoft.com/office/2007/relationships/hdphoto" Target="../media/hdphoto2.wdp"/><Relationship Id="rId17" Type="http://schemas.openxmlformats.org/officeDocument/2006/relationships/image" Target="../media/image20.png"/><Relationship Id="rId2" Type="http://schemas.openxmlformats.org/officeDocument/2006/relationships/image" Target="../media/image1.png"/><Relationship Id="rId16" Type="http://schemas.openxmlformats.org/officeDocument/2006/relationships/image" Target="../media/image19.png"/><Relationship Id="rId20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slide" Target="slide14.xml"/><Relationship Id="rId11" Type="http://schemas.openxmlformats.org/officeDocument/2006/relationships/image" Target="../media/image7.png"/><Relationship Id="rId5" Type="http://schemas.openxmlformats.org/officeDocument/2006/relationships/image" Target="../media/image4.png"/><Relationship Id="rId15" Type="http://schemas.openxmlformats.org/officeDocument/2006/relationships/slide" Target="slide10.xml"/><Relationship Id="rId23" Type="http://schemas.openxmlformats.org/officeDocument/2006/relationships/image" Target="../media/image10.png"/><Relationship Id="rId10" Type="http://schemas.microsoft.com/office/2007/relationships/hdphoto" Target="../media/hdphoto1.wdp"/><Relationship Id="rId19" Type="http://schemas.openxmlformats.org/officeDocument/2006/relationships/slide" Target="slide2.xml"/><Relationship Id="rId4" Type="http://schemas.openxmlformats.org/officeDocument/2006/relationships/image" Target="../media/image3.png"/><Relationship Id="rId9" Type="http://schemas.openxmlformats.org/officeDocument/2006/relationships/image" Target="../media/image6.png"/><Relationship Id="rId14" Type="http://schemas.microsoft.com/office/2007/relationships/hdphoto" Target="../media/hdphoto3.wdp"/><Relationship Id="rId22" Type="http://schemas.openxmlformats.org/officeDocument/2006/relationships/slide" Target="sl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706EC336-6891-13E7-B866-E118897FCAB7}"/>
              </a:ext>
            </a:extLst>
          </p:cNvPr>
          <p:cNvSpPr/>
          <p:nvPr/>
        </p:nvSpPr>
        <p:spPr>
          <a:xfrm>
            <a:off x="-4705" y="2150534"/>
            <a:ext cx="12192000" cy="4707466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44" name="Rectángulo 43">
            <a:extLst>
              <a:ext uri="{FF2B5EF4-FFF2-40B4-BE49-F238E27FC236}">
                <a16:creationId xmlns:a16="http://schemas.microsoft.com/office/drawing/2014/main" id="{4C1F046F-02A2-51F7-058F-90CB3C8177A4}"/>
              </a:ext>
            </a:extLst>
          </p:cNvPr>
          <p:cNvSpPr/>
          <p:nvPr/>
        </p:nvSpPr>
        <p:spPr>
          <a:xfrm>
            <a:off x="-9408" y="500222"/>
            <a:ext cx="12201407" cy="1650311"/>
          </a:xfrm>
          <a:custGeom>
            <a:avLst/>
            <a:gdLst>
              <a:gd name="connsiteX0" fmla="*/ 0 w 12192000"/>
              <a:gd name="connsiteY0" fmla="*/ 0 h 1297479"/>
              <a:gd name="connsiteX1" fmla="*/ 12192000 w 12192000"/>
              <a:gd name="connsiteY1" fmla="*/ 0 h 1297479"/>
              <a:gd name="connsiteX2" fmla="*/ 12192000 w 12192000"/>
              <a:gd name="connsiteY2" fmla="*/ 1297479 h 1297479"/>
              <a:gd name="connsiteX3" fmla="*/ 0 w 12192000"/>
              <a:gd name="connsiteY3" fmla="*/ 1297479 h 1297479"/>
              <a:gd name="connsiteX4" fmla="*/ 0 w 12192000"/>
              <a:gd name="connsiteY4" fmla="*/ 0 h 1297479"/>
              <a:gd name="connsiteX0" fmla="*/ 0 w 12192000"/>
              <a:gd name="connsiteY0" fmla="*/ 632921 h 1930400"/>
              <a:gd name="connsiteX1" fmla="*/ 4978400 w 12192000"/>
              <a:gd name="connsiteY1" fmla="*/ 0 h 1930400"/>
              <a:gd name="connsiteX2" fmla="*/ 12192000 w 12192000"/>
              <a:gd name="connsiteY2" fmla="*/ 632921 h 1930400"/>
              <a:gd name="connsiteX3" fmla="*/ 12192000 w 12192000"/>
              <a:gd name="connsiteY3" fmla="*/ 1930400 h 1930400"/>
              <a:gd name="connsiteX4" fmla="*/ 0 w 12192000"/>
              <a:gd name="connsiteY4" fmla="*/ 1930400 h 1930400"/>
              <a:gd name="connsiteX5" fmla="*/ 0 w 12192000"/>
              <a:gd name="connsiteY5" fmla="*/ 632921 h 1930400"/>
              <a:gd name="connsiteX0" fmla="*/ 0 w 12192000"/>
              <a:gd name="connsiteY0" fmla="*/ 634064 h 1931543"/>
              <a:gd name="connsiteX1" fmla="*/ 1854200 w 12192000"/>
              <a:gd name="connsiteY1" fmla="*/ 475277 h 1931543"/>
              <a:gd name="connsiteX2" fmla="*/ 4978400 w 12192000"/>
              <a:gd name="connsiteY2" fmla="*/ 1143 h 1931543"/>
              <a:gd name="connsiteX3" fmla="*/ 12192000 w 12192000"/>
              <a:gd name="connsiteY3" fmla="*/ 634064 h 1931543"/>
              <a:gd name="connsiteX4" fmla="*/ 12192000 w 12192000"/>
              <a:gd name="connsiteY4" fmla="*/ 1931543 h 1931543"/>
              <a:gd name="connsiteX5" fmla="*/ 0 w 12192000"/>
              <a:gd name="connsiteY5" fmla="*/ 1931543 h 1931543"/>
              <a:gd name="connsiteX6" fmla="*/ 0 w 12192000"/>
              <a:gd name="connsiteY6" fmla="*/ 634064 h 1931543"/>
              <a:gd name="connsiteX0" fmla="*/ 0 w 12192000"/>
              <a:gd name="connsiteY0" fmla="*/ 634064 h 1931543"/>
              <a:gd name="connsiteX1" fmla="*/ 1854200 w 12192000"/>
              <a:gd name="connsiteY1" fmla="*/ 475277 h 1931543"/>
              <a:gd name="connsiteX2" fmla="*/ 4978400 w 12192000"/>
              <a:gd name="connsiteY2" fmla="*/ 1143 h 1931543"/>
              <a:gd name="connsiteX3" fmla="*/ 12192000 w 12192000"/>
              <a:gd name="connsiteY3" fmla="*/ 634064 h 1931543"/>
              <a:gd name="connsiteX4" fmla="*/ 12192000 w 12192000"/>
              <a:gd name="connsiteY4" fmla="*/ 1931543 h 1931543"/>
              <a:gd name="connsiteX5" fmla="*/ 0 w 12192000"/>
              <a:gd name="connsiteY5" fmla="*/ 1931543 h 1931543"/>
              <a:gd name="connsiteX6" fmla="*/ 0 w 12192000"/>
              <a:gd name="connsiteY6" fmla="*/ 634064 h 1931543"/>
              <a:gd name="connsiteX0" fmla="*/ 0 w 12192000"/>
              <a:gd name="connsiteY0" fmla="*/ 634064 h 1931543"/>
              <a:gd name="connsiteX1" fmla="*/ 626533 w 12192000"/>
              <a:gd name="connsiteY1" fmla="*/ 593811 h 1931543"/>
              <a:gd name="connsiteX2" fmla="*/ 1854200 w 12192000"/>
              <a:gd name="connsiteY2" fmla="*/ 475277 h 1931543"/>
              <a:gd name="connsiteX3" fmla="*/ 4978400 w 12192000"/>
              <a:gd name="connsiteY3" fmla="*/ 1143 h 1931543"/>
              <a:gd name="connsiteX4" fmla="*/ 12192000 w 12192000"/>
              <a:gd name="connsiteY4" fmla="*/ 634064 h 1931543"/>
              <a:gd name="connsiteX5" fmla="*/ 12192000 w 12192000"/>
              <a:gd name="connsiteY5" fmla="*/ 1931543 h 1931543"/>
              <a:gd name="connsiteX6" fmla="*/ 0 w 12192000"/>
              <a:gd name="connsiteY6" fmla="*/ 1931543 h 1931543"/>
              <a:gd name="connsiteX7" fmla="*/ 0 w 12192000"/>
              <a:gd name="connsiteY7" fmla="*/ 634064 h 1931543"/>
              <a:gd name="connsiteX0" fmla="*/ 0 w 12192000"/>
              <a:gd name="connsiteY0" fmla="*/ 634064 h 1931543"/>
              <a:gd name="connsiteX1" fmla="*/ 127000 w 12192000"/>
              <a:gd name="connsiteY1" fmla="*/ 636144 h 1931543"/>
              <a:gd name="connsiteX2" fmla="*/ 626533 w 12192000"/>
              <a:gd name="connsiteY2" fmla="*/ 593811 h 1931543"/>
              <a:gd name="connsiteX3" fmla="*/ 1854200 w 12192000"/>
              <a:gd name="connsiteY3" fmla="*/ 475277 h 1931543"/>
              <a:gd name="connsiteX4" fmla="*/ 4978400 w 12192000"/>
              <a:gd name="connsiteY4" fmla="*/ 1143 h 1931543"/>
              <a:gd name="connsiteX5" fmla="*/ 12192000 w 12192000"/>
              <a:gd name="connsiteY5" fmla="*/ 634064 h 1931543"/>
              <a:gd name="connsiteX6" fmla="*/ 12192000 w 12192000"/>
              <a:gd name="connsiteY6" fmla="*/ 1931543 h 1931543"/>
              <a:gd name="connsiteX7" fmla="*/ 0 w 12192000"/>
              <a:gd name="connsiteY7" fmla="*/ 1931543 h 1931543"/>
              <a:gd name="connsiteX8" fmla="*/ 0 w 12192000"/>
              <a:gd name="connsiteY8" fmla="*/ 634064 h 1931543"/>
              <a:gd name="connsiteX0" fmla="*/ 9407 w 12201407"/>
              <a:gd name="connsiteY0" fmla="*/ 634064 h 1931543"/>
              <a:gd name="connsiteX1" fmla="*/ 9407 w 12201407"/>
              <a:gd name="connsiteY1" fmla="*/ 653078 h 1931543"/>
              <a:gd name="connsiteX2" fmla="*/ 136407 w 12201407"/>
              <a:gd name="connsiteY2" fmla="*/ 636144 h 1931543"/>
              <a:gd name="connsiteX3" fmla="*/ 635940 w 12201407"/>
              <a:gd name="connsiteY3" fmla="*/ 593811 h 1931543"/>
              <a:gd name="connsiteX4" fmla="*/ 1863607 w 12201407"/>
              <a:gd name="connsiteY4" fmla="*/ 475277 h 1931543"/>
              <a:gd name="connsiteX5" fmla="*/ 4987807 w 12201407"/>
              <a:gd name="connsiteY5" fmla="*/ 1143 h 1931543"/>
              <a:gd name="connsiteX6" fmla="*/ 12201407 w 12201407"/>
              <a:gd name="connsiteY6" fmla="*/ 634064 h 1931543"/>
              <a:gd name="connsiteX7" fmla="*/ 12201407 w 12201407"/>
              <a:gd name="connsiteY7" fmla="*/ 1931543 h 1931543"/>
              <a:gd name="connsiteX8" fmla="*/ 9407 w 12201407"/>
              <a:gd name="connsiteY8" fmla="*/ 1931543 h 1931543"/>
              <a:gd name="connsiteX9" fmla="*/ 9407 w 12201407"/>
              <a:gd name="connsiteY9" fmla="*/ 634064 h 1931543"/>
              <a:gd name="connsiteX0" fmla="*/ 9407 w 12201407"/>
              <a:gd name="connsiteY0" fmla="*/ 634064 h 1931543"/>
              <a:gd name="connsiteX1" fmla="*/ 9407 w 12201407"/>
              <a:gd name="connsiteY1" fmla="*/ 653078 h 1931543"/>
              <a:gd name="connsiteX2" fmla="*/ 136407 w 12201407"/>
              <a:gd name="connsiteY2" fmla="*/ 636144 h 1931543"/>
              <a:gd name="connsiteX3" fmla="*/ 517408 w 12201407"/>
              <a:gd name="connsiteY3" fmla="*/ 543011 h 1931543"/>
              <a:gd name="connsiteX4" fmla="*/ 635940 w 12201407"/>
              <a:gd name="connsiteY4" fmla="*/ 593811 h 1931543"/>
              <a:gd name="connsiteX5" fmla="*/ 1863607 w 12201407"/>
              <a:gd name="connsiteY5" fmla="*/ 475277 h 1931543"/>
              <a:gd name="connsiteX6" fmla="*/ 4987807 w 12201407"/>
              <a:gd name="connsiteY6" fmla="*/ 1143 h 1931543"/>
              <a:gd name="connsiteX7" fmla="*/ 12201407 w 12201407"/>
              <a:gd name="connsiteY7" fmla="*/ 634064 h 1931543"/>
              <a:gd name="connsiteX8" fmla="*/ 12201407 w 12201407"/>
              <a:gd name="connsiteY8" fmla="*/ 1931543 h 1931543"/>
              <a:gd name="connsiteX9" fmla="*/ 9407 w 12201407"/>
              <a:gd name="connsiteY9" fmla="*/ 1931543 h 1931543"/>
              <a:gd name="connsiteX10" fmla="*/ 9407 w 12201407"/>
              <a:gd name="connsiteY10" fmla="*/ 634064 h 1931543"/>
              <a:gd name="connsiteX0" fmla="*/ 9407 w 12201407"/>
              <a:gd name="connsiteY0" fmla="*/ 634064 h 1931543"/>
              <a:gd name="connsiteX1" fmla="*/ 9407 w 12201407"/>
              <a:gd name="connsiteY1" fmla="*/ 653078 h 1931543"/>
              <a:gd name="connsiteX2" fmla="*/ 144873 w 12201407"/>
              <a:gd name="connsiteY2" fmla="*/ 619210 h 1931543"/>
              <a:gd name="connsiteX3" fmla="*/ 517408 w 12201407"/>
              <a:gd name="connsiteY3" fmla="*/ 543011 h 1931543"/>
              <a:gd name="connsiteX4" fmla="*/ 635940 w 12201407"/>
              <a:gd name="connsiteY4" fmla="*/ 593811 h 1931543"/>
              <a:gd name="connsiteX5" fmla="*/ 1863607 w 12201407"/>
              <a:gd name="connsiteY5" fmla="*/ 475277 h 1931543"/>
              <a:gd name="connsiteX6" fmla="*/ 4987807 w 12201407"/>
              <a:gd name="connsiteY6" fmla="*/ 1143 h 1931543"/>
              <a:gd name="connsiteX7" fmla="*/ 12201407 w 12201407"/>
              <a:gd name="connsiteY7" fmla="*/ 634064 h 1931543"/>
              <a:gd name="connsiteX8" fmla="*/ 12201407 w 12201407"/>
              <a:gd name="connsiteY8" fmla="*/ 1931543 h 1931543"/>
              <a:gd name="connsiteX9" fmla="*/ 9407 w 12201407"/>
              <a:gd name="connsiteY9" fmla="*/ 1931543 h 1931543"/>
              <a:gd name="connsiteX10" fmla="*/ 9407 w 12201407"/>
              <a:gd name="connsiteY10" fmla="*/ 634064 h 1931543"/>
              <a:gd name="connsiteX0" fmla="*/ 9407 w 12201407"/>
              <a:gd name="connsiteY0" fmla="*/ 634064 h 1931543"/>
              <a:gd name="connsiteX1" fmla="*/ 9407 w 12201407"/>
              <a:gd name="connsiteY1" fmla="*/ 653078 h 1931543"/>
              <a:gd name="connsiteX2" fmla="*/ 144873 w 12201407"/>
              <a:gd name="connsiteY2" fmla="*/ 619210 h 1931543"/>
              <a:gd name="connsiteX3" fmla="*/ 517408 w 12201407"/>
              <a:gd name="connsiteY3" fmla="*/ 543011 h 1931543"/>
              <a:gd name="connsiteX4" fmla="*/ 1152407 w 12201407"/>
              <a:gd name="connsiteY4" fmla="*/ 517611 h 1931543"/>
              <a:gd name="connsiteX5" fmla="*/ 1863607 w 12201407"/>
              <a:gd name="connsiteY5" fmla="*/ 475277 h 1931543"/>
              <a:gd name="connsiteX6" fmla="*/ 4987807 w 12201407"/>
              <a:gd name="connsiteY6" fmla="*/ 1143 h 1931543"/>
              <a:gd name="connsiteX7" fmla="*/ 12201407 w 12201407"/>
              <a:gd name="connsiteY7" fmla="*/ 634064 h 1931543"/>
              <a:gd name="connsiteX8" fmla="*/ 12201407 w 12201407"/>
              <a:gd name="connsiteY8" fmla="*/ 1931543 h 1931543"/>
              <a:gd name="connsiteX9" fmla="*/ 9407 w 12201407"/>
              <a:gd name="connsiteY9" fmla="*/ 1931543 h 1931543"/>
              <a:gd name="connsiteX10" fmla="*/ 9407 w 12201407"/>
              <a:gd name="connsiteY10" fmla="*/ 634064 h 1931543"/>
              <a:gd name="connsiteX0" fmla="*/ 9407 w 12201407"/>
              <a:gd name="connsiteY0" fmla="*/ 634064 h 1931543"/>
              <a:gd name="connsiteX1" fmla="*/ 9407 w 12201407"/>
              <a:gd name="connsiteY1" fmla="*/ 653078 h 1931543"/>
              <a:gd name="connsiteX2" fmla="*/ 144873 w 12201407"/>
              <a:gd name="connsiteY2" fmla="*/ 619210 h 1931543"/>
              <a:gd name="connsiteX3" fmla="*/ 534342 w 12201407"/>
              <a:gd name="connsiteY3" fmla="*/ 576878 h 1931543"/>
              <a:gd name="connsiteX4" fmla="*/ 1152407 w 12201407"/>
              <a:gd name="connsiteY4" fmla="*/ 517611 h 1931543"/>
              <a:gd name="connsiteX5" fmla="*/ 1863607 w 12201407"/>
              <a:gd name="connsiteY5" fmla="*/ 475277 h 1931543"/>
              <a:gd name="connsiteX6" fmla="*/ 4987807 w 12201407"/>
              <a:gd name="connsiteY6" fmla="*/ 1143 h 1931543"/>
              <a:gd name="connsiteX7" fmla="*/ 12201407 w 12201407"/>
              <a:gd name="connsiteY7" fmla="*/ 634064 h 1931543"/>
              <a:gd name="connsiteX8" fmla="*/ 12201407 w 12201407"/>
              <a:gd name="connsiteY8" fmla="*/ 1931543 h 1931543"/>
              <a:gd name="connsiteX9" fmla="*/ 9407 w 12201407"/>
              <a:gd name="connsiteY9" fmla="*/ 1931543 h 1931543"/>
              <a:gd name="connsiteX10" fmla="*/ 9407 w 12201407"/>
              <a:gd name="connsiteY10" fmla="*/ 634064 h 1931543"/>
              <a:gd name="connsiteX0" fmla="*/ 9407 w 12201407"/>
              <a:gd name="connsiteY0" fmla="*/ 634064 h 1931543"/>
              <a:gd name="connsiteX1" fmla="*/ 9407 w 12201407"/>
              <a:gd name="connsiteY1" fmla="*/ 653078 h 1931543"/>
              <a:gd name="connsiteX2" fmla="*/ 144873 w 12201407"/>
              <a:gd name="connsiteY2" fmla="*/ 619210 h 1931543"/>
              <a:gd name="connsiteX3" fmla="*/ 534342 w 12201407"/>
              <a:gd name="connsiteY3" fmla="*/ 576878 h 1931543"/>
              <a:gd name="connsiteX4" fmla="*/ 1237073 w 12201407"/>
              <a:gd name="connsiteY4" fmla="*/ 458344 h 1931543"/>
              <a:gd name="connsiteX5" fmla="*/ 1863607 w 12201407"/>
              <a:gd name="connsiteY5" fmla="*/ 475277 h 1931543"/>
              <a:gd name="connsiteX6" fmla="*/ 4987807 w 12201407"/>
              <a:gd name="connsiteY6" fmla="*/ 1143 h 1931543"/>
              <a:gd name="connsiteX7" fmla="*/ 12201407 w 12201407"/>
              <a:gd name="connsiteY7" fmla="*/ 634064 h 1931543"/>
              <a:gd name="connsiteX8" fmla="*/ 12201407 w 12201407"/>
              <a:gd name="connsiteY8" fmla="*/ 1931543 h 1931543"/>
              <a:gd name="connsiteX9" fmla="*/ 9407 w 12201407"/>
              <a:gd name="connsiteY9" fmla="*/ 1931543 h 1931543"/>
              <a:gd name="connsiteX10" fmla="*/ 9407 w 12201407"/>
              <a:gd name="connsiteY10" fmla="*/ 634064 h 1931543"/>
              <a:gd name="connsiteX0" fmla="*/ 9407 w 12201407"/>
              <a:gd name="connsiteY0" fmla="*/ 634397 h 1931876"/>
              <a:gd name="connsiteX1" fmla="*/ 9407 w 12201407"/>
              <a:gd name="connsiteY1" fmla="*/ 653411 h 1931876"/>
              <a:gd name="connsiteX2" fmla="*/ 144873 w 12201407"/>
              <a:gd name="connsiteY2" fmla="*/ 619543 h 1931876"/>
              <a:gd name="connsiteX3" fmla="*/ 534342 w 12201407"/>
              <a:gd name="connsiteY3" fmla="*/ 577211 h 1931876"/>
              <a:gd name="connsiteX4" fmla="*/ 1237073 w 12201407"/>
              <a:gd name="connsiteY4" fmla="*/ 458677 h 1931876"/>
              <a:gd name="connsiteX5" fmla="*/ 1897473 w 12201407"/>
              <a:gd name="connsiteY5" fmla="*/ 382476 h 1931876"/>
              <a:gd name="connsiteX6" fmla="*/ 4987807 w 12201407"/>
              <a:gd name="connsiteY6" fmla="*/ 1476 h 1931876"/>
              <a:gd name="connsiteX7" fmla="*/ 12201407 w 12201407"/>
              <a:gd name="connsiteY7" fmla="*/ 634397 h 1931876"/>
              <a:gd name="connsiteX8" fmla="*/ 12201407 w 12201407"/>
              <a:gd name="connsiteY8" fmla="*/ 1931876 h 1931876"/>
              <a:gd name="connsiteX9" fmla="*/ 9407 w 12201407"/>
              <a:gd name="connsiteY9" fmla="*/ 1931876 h 1931876"/>
              <a:gd name="connsiteX10" fmla="*/ 9407 w 12201407"/>
              <a:gd name="connsiteY10" fmla="*/ 634397 h 1931876"/>
              <a:gd name="connsiteX0" fmla="*/ 9407 w 12201407"/>
              <a:gd name="connsiteY0" fmla="*/ 663907 h 1961386"/>
              <a:gd name="connsiteX1" fmla="*/ 9407 w 12201407"/>
              <a:gd name="connsiteY1" fmla="*/ 682921 h 1961386"/>
              <a:gd name="connsiteX2" fmla="*/ 144873 w 12201407"/>
              <a:gd name="connsiteY2" fmla="*/ 649053 h 1961386"/>
              <a:gd name="connsiteX3" fmla="*/ 534342 w 12201407"/>
              <a:gd name="connsiteY3" fmla="*/ 606721 h 1961386"/>
              <a:gd name="connsiteX4" fmla="*/ 1237073 w 12201407"/>
              <a:gd name="connsiteY4" fmla="*/ 488187 h 1961386"/>
              <a:gd name="connsiteX5" fmla="*/ 1897473 w 12201407"/>
              <a:gd name="connsiteY5" fmla="*/ 411986 h 1961386"/>
              <a:gd name="connsiteX6" fmla="*/ 3641608 w 12201407"/>
              <a:gd name="connsiteY6" fmla="*/ 157987 h 1961386"/>
              <a:gd name="connsiteX7" fmla="*/ 4987807 w 12201407"/>
              <a:gd name="connsiteY7" fmla="*/ 30986 h 1961386"/>
              <a:gd name="connsiteX8" fmla="*/ 12201407 w 12201407"/>
              <a:gd name="connsiteY8" fmla="*/ 663907 h 1961386"/>
              <a:gd name="connsiteX9" fmla="*/ 12201407 w 12201407"/>
              <a:gd name="connsiteY9" fmla="*/ 1961386 h 1961386"/>
              <a:gd name="connsiteX10" fmla="*/ 9407 w 12201407"/>
              <a:gd name="connsiteY10" fmla="*/ 1961386 h 1961386"/>
              <a:gd name="connsiteX11" fmla="*/ 9407 w 12201407"/>
              <a:gd name="connsiteY11" fmla="*/ 663907 h 1961386"/>
              <a:gd name="connsiteX0" fmla="*/ 9407 w 12201407"/>
              <a:gd name="connsiteY0" fmla="*/ 595174 h 1892653"/>
              <a:gd name="connsiteX1" fmla="*/ 9407 w 12201407"/>
              <a:gd name="connsiteY1" fmla="*/ 614188 h 1892653"/>
              <a:gd name="connsiteX2" fmla="*/ 144873 w 12201407"/>
              <a:gd name="connsiteY2" fmla="*/ 580320 h 1892653"/>
              <a:gd name="connsiteX3" fmla="*/ 534342 w 12201407"/>
              <a:gd name="connsiteY3" fmla="*/ 537988 h 1892653"/>
              <a:gd name="connsiteX4" fmla="*/ 1237073 w 12201407"/>
              <a:gd name="connsiteY4" fmla="*/ 419454 h 1892653"/>
              <a:gd name="connsiteX5" fmla="*/ 1897473 w 12201407"/>
              <a:gd name="connsiteY5" fmla="*/ 343253 h 1892653"/>
              <a:gd name="connsiteX6" fmla="*/ 3641608 w 12201407"/>
              <a:gd name="connsiteY6" fmla="*/ 89254 h 1892653"/>
              <a:gd name="connsiteX7" fmla="*/ 5741341 w 12201407"/>
              <a:gd name="connsiteY7" fmla="*/ 46920 h 1892653"/>
              <a:gd name="connsiteX8" fmla="*/ 12201407 w 12201407"/>
              <a:gd name="connsiteY8" fmla="*/ 595174 h 1892653"/>
              <a:gd name="connsiteX9" fmla="*/ 12201407 w 12201407"/>
              <a:gd name="connsiteY9" fmla="*/ 1892653 h 1892653"/>
              <a:gd name="connsiteX10" fmla="*/ 9407 w 12201407"/>
              <a:gd name="connsiteY10" fmla="*/ 1892653 h 1892653"/>
              <a:gd name="connsiteX11" fmla="*/ 9407 w 12201407"/>
              <a:gd name="connsiteY11" fmla="*/ 595174 h 1892653"/>
              <a:gd name="connsiteX0" fmla="*/ 9407 w 12201407"/>
              <a:gd name="connsiteY0" fmla="*/ 621168 h 1918647"/>
              <a:gd name="connsiteX1" fmla="*/ 9407 w 12201407"/>
              <a:gd name="connsiteY1" fmla="*/ 640182 h 1918647"/>
              <a:gd name="connsiteX2" fmla="*/ 144873 w 12201407"/>
              <a:gd name="connsiteY2" fmla="*/ 606314 h 1918647"/>
              <a:gd name="connsiteX3" fmla="*/ 534342 w 12201407"/>
              <a:gd name="connsiteY3" fmla="*/ 563982 h 1918647"/>
              <a:gd name="connsiteX4" fmla="*/ 1237073 w 12201407"/>
              <a:gd name="connsiteY4" fmla="*/ 445448 h 1918647"/>
              <a:gd name="connsiteX5" fmla="*/ 1897473 w 12201407"/>
              <a:gd name="connsiteY5" fmla="*/ 369247 h 1918647"/>
              <a:gd name="connsiteX6" fmla="*/ 3641608 w 12201407"/>
              <a:gd name="connsiteY6" fmla="*/ 115248 h 1918647"/>
              <a:gd name="connsiteX7" fmla="*/ 6003807 w 12201407"/>
              <a:gd name="connsiteY7" fmla="*/ 39047 h 1918647"/>
              <a:gd name="connsiteX8" fmla="*/ 12201407 w 12201407"/>
              <a:gd name="connsiteY8" fmla="*/ 621168 h 1918647"/>
              <a:gd name="connsiteX9" fmla="*/ 12201407 w 12201407"/>
              <a:gd name="connsiteY9" fmla="*/ 1918647 h 1918647"/>
              <a:gd name="connsiteX10" fmla="*/ 9407 w 12201407"/>
              <a:gd name="connsiteY10" fmla="*/ 1918647 h 1918647"/>
              <a:gd name="connsiteX11" fmla="*/ 9407 w 12201407"/>
              <a:gd name="connsiteY11" fmla="*/ 621168 h 1918647"/>
              <a:gd name="connsiteX0" fmla="*/ 9407 w 12201407"/>
              <a:gd name="connsiteY0" fmla="*/ 617474 h 1914953"/>
              <a:gd name="connsiteX1" fmla="*/ 9407 w 12201407"/>
              <a:gd name="connsiteY1" fmla="*/ 636488 h 1914953"/>
              <a:gd name="connsiteX2" fmla="*/ 144873 w 12201407"/>
              <a:gd name="connsiteY2" fmla="*/ 602620 h 1914953"/>
              <a:gd name="connsiteX3" fmla="*/ 534342 w 12201407"/>
              <a:gd name="connsiteY3" fmla="*/ 560288 h 1914953"/>
              <a:gd name="connsiteX4" fmla="*/ 1237073 w 12201407"/>
              <a:gd name="connsiteY4" fmla="*/ 441754 h 1914953"/>
              <a:gd name="connsiteX5" fmla="*/ 1897473 w 12201407"/>
              <a:gd name="connsiteY5" fmla="*/ 365553 h 1914953"/>
              <a:gd name="connsiteX6" fmla="*/ 3641608 w 12201407"/>
              <a:gd name="connsiteY6" fmla="*/ 111554 h 1914953"/>
              <a:gd name="connsiteX7" fmla="*/ 6003807 w 12201407"/>
              <a:gd name="connsiteY7" fmla="*/ 35353 h 1914953"/>
              <a:gd name="connsiteX8" fmla="*/ 12201407 w 12201407"/>
              <a:gd name="connsiteY8" fmla="*/ 617474 h 1914953"/>
              <a:gd name="connsiteX9" fmla="*/ 12201407 w 12201407"/>
              <a:gd name="connsiteY9" fmla="*/ 1914953 h 1914953"/>
              <a:gd name="connsiteX10" fmla="*/ 9407 w 12201407"/>
              <a:gd name="connsiteY10" fmla="*/ 1914953 h 1914953"/>
              <a:gd name="connsiteX11" fmla="*/ 9407 w 12201407"/>
              <a:gd name="connsiteY11" fmla="*/ 617474 h 1914953"/>
              <a:gd name="connsiteX0" fmla="*/ 9407 w 12201407"/>
              <a:gd name="connsiteY0" fmla="*/ 1086577 h 2384056"/>
              <a:gd name="connsiteX1" fmla="*/ 9407 w 12201407"/>
              <a:gd name="connsiteY1" fmla="*/ 1105591 h 2384056"/>
              <a:gd name="connsiteX2" fmla="*/ 144873 w 12201407"/>
              <a:gd name="connsiteY2" fmla="*/ 1071723 h 2384056"/>
              <a:gd name="connsiteX3" fmla="*/ 534342 w 12201407"/>
              <a:gd name="connsiteY3" fmla="*/ 1029391 h 2384056"/>
              <a:gd name="connsiteX4" fmla="*/ 1237073 w 12201407"/>
              <a:gd name="connsiteY4" fmla="*/ 910857 h 2384056"/>
              <a:gd name="connsiteX5" fmla="*/ 1897473 w 12201407"/>
              <a:gd name="connsiteY5" fmla="*/ 834656 h 2384056"/>
              <a:gd name="connsiteX6" fmla="*/ 3641608 w 12201407"/>
              <a:gd name="connsiteY6" fmla="*/ 580657 h 2384056"/>
              <a:gd name="connsiteX7" fmla="*/ 6003807 w 12201407"/>
              <a:gd name="connsiteY7" fmla="*/ 504456 h 2384056"/>
              <a:gd name="connsiteX8" fmla="*/ 12201407 w 12201407"/>
              <a:gd name="connsiteY8" fmla="*/ 1086577 h 2384056"/>
              <a:gd name="connsiteX9" fmla="*/ 12201407 w 12201407"/>
              <a:gd name="connsiteY9" fmla="*/ 2384056 h 2384056"/>
              <a:gd name="connsiteX10" fmla="*/ 9407 w 12201407"/>
              <a:gd name="connsiteY10" fmla="*/ 2384056 h 2384056"/>
              <a:gd name="connsiteX11" fmla="*/ 9407 w 12201407"/>
              <a:gd name="connsiteY11" fmla="*/ 1086577 h 2384056"/>
              <a:gd name="connsiteX0" fmla="*/ 9407 w 12201407"/>
              <a:gd name="connsiteY0" fmla="*/ 969902 h 2267381"/>
              <a:gd name="connsiteX1" fmla="*/ 9407 w 12201407"/>
              <a:gd name="connsiteY1" fmla="*/ 988916 h 2267381"/>
              <a:gd name="connsiteX2" fmla="*/ 144873 w 12201407"/>
              <a:gd name="connsiteY2" fmla="*/ 955048 h 2267381"/>
              <a:gd name="connsiteX3" fmla="*/ 534342 w 12201407"/>
              <a:gd name="connsiteY3" fmla="*/ 912716 h 2267381"/>
              <a:gd name="connsiteX4" fmla="*/ 1237073 w 12201407"/>
              <a:gd name="connsiteY4" fmla="*/ 794182 h 2267381"/>
              <a:gd name="connsiteX5" fmla="*/ 1897473 w 12201407"/>
              <a:gd name="connsiteY5" fmla="*/ 717981 h 2267381"/>
              <a:gd name="connsiteX6" fmla="*/ 3641608 w 12201407"/>
              <a:gd name="connsiteY6" fmla="*/ 463982 h 2267381"/>
              <a:gd name="connsiteX7" fmla="*/ 6003807 w 12201407"/>
              <a:gd name="connsiteY7" fmla="*/ 387781 h 2267381"/>
              <a:gd name="connsiteX8" fmla="*/ 9026408 w 12201407"/>
              <a:gd name="connsiteY8" fmla="*/ 15249 h 2267381"/>
              <a:gd name="connsiteX9" fmla="*/ 12201407 w 12201407"/>
              <a:gd name="connsiteY9" fmla="*/ 969902 h 2267381"/>
              <a:gd name="connsiteX10" fmla="*/ 12201407 w 12201407"/>
              <a:gd name="connsiteY10" fmla="*/ 2267381 h 2267381"/>
              <a:gd name="connsiteX11" fmla="*/ 9407 w 12201407"/>
              <a:gd name="connsiteY11" fmla="*/ 2267381 h 2267381"/>
              <a:gd name="connsiteX12" fmla="*/ 9407 w 12201407"/>
              <a:gd name="connsiteY12" fmla="*/ 969902 h 2267381"/>
              <a:gd name="connsiteX0" fmla="*/ 9407 w 12201407"/>
              <a:gd name="connsiteY0" fmla="*/ 1126805 h 2424284"/>
              <a:gd name="connsiteX1" fmla="*/ 9407 w 12201407"/>
              <a:gd name="connsiteY1" fmla="*/ 1145819 h 2424284"/>
              <a:gd name="connsiteX2" fmla="*/ 144873 w 12201407"/>
              <a:gd name="connsiteY2" fmla="*/ 1111951 h 2424284"/>
              <a:gd name="connsiteX3" fmla="*/ 534342 w 12201407"/>
              <a:gd name="connsiteY3" fmla="*/ 1069619 h 2424284"/>
              <a:gd name="connsiteX4" fmla="*/ 1237073 w 12201407"/>
              <a:gd name="connsiteY4" fmla="*/ 951085 h 2424284"/>
              <a:gd name="connsiteX5" fmla="*/ 1897473 w 12201407"/>
              <a:gd name="connsiteY5" fmla="*/ 874884 h 2424284"/>
              <a:gd name="connsiteX6" fmla="*/ 3641608 w 12201407"/>
              <a:gd name="connsiteY6" fmla="*/ 620885 h 2424284"/>
              <a:gd name="connsiteX7" fmla="*/ 6003807 w 12201407"/>
              <a:gd name="connsiteY7" fmla="*/ 544684 h 2424284"/>
              <a:gd name="connsiteX8" fmla="*/ 9026408 w 12201407"/>
              <a:gd name="connsiteY8" fmla="*/ 172152 h 2424284"/>
              <a:gd name="connsiteX9" fmla="*/ 12201407 w 12201407"/>
              <a:gd name="connsiteY9" fmla="*/ 1126805 h 2424284"/>
              <a:gd name="connsiteX10" fmla="*/ 12201407 w 12201407"/>
              <a:gd name="connsiteY10" fmla="*/ 2424284 h 2424284"/>
              <a:gd name="connsiteX11" fmla="*/ 9407 w 12201407"/>
              <a:gd name="connsiteY11" fmla="*/ 2424284 h 2424284"/>
              <a:gd name="connsiteX12" fmla="*/ 9407 w 12201407"/>
              <a:gd name="connsiteY12" fmla="*/ 1126805 h 2424284"/>
              <a:gd name="connsiteX0" fmla="*/ 9407 w 12201407"/>
              <a:gd name="connsiteY0" fmla="*/ 1126805 h 2424284"/>
              <a:gd name="connsiteX1" fmla="*/ 9407 w 12201407"/>
              <a:gd name="connsiteY1" fmla="*/ 1145819 h 2424284"/>
              <a:gd name="connsiteX2" fmla="*/ 144873 w 12201407"/>
              <a:gd name="connsiteY2" fmla="*/ 1111951 h 2424284"/>
              <a:gd name="connsiteX3" fmla="*/ 534342 w 12201407"/>
              <a:gd name="connsiteY3" fmla="*/ 1069619 h 2424284"/>
              <a:gd name="connsiteX4" fmla="*/ 1237073 w 12201407"/>
              <a:gd name="connsiteY4" fmla="*/ 951085 h 2424284"/>
              <a:gd name="connsiteX5" fmla="*/ 1897473 w 12201407"/>
              <a:gd name="connsiteY5" fmla="*/ 874884 h 2424284"/>
              <a:gd name="connsiteX6" fmla="*/ 3641608 w 12201407"/>
              <a:gd name="connsiteY6" fmla="*/ 620885 h 2424284"/>
              <a:gd name="connsiteX7" fmla="*/ 6003807 w 12201407"/>
              <a:gd name="connsiteY7" fmla="*/ 544684 h 2424284"/>
              <a:gd name="connsiteX8" fmla="*/ 9026408 w 12201407"/>
              <a:gd name="connsiteY8" fmla="*/ 172152 h 2424284"/>
              <a:gd name="connsiteX9" fmla="*/ 12201407 w 12201407"/>
              <a:gd name="connsiteY9" fmla="*/ 1126805 h 2424284"/>
              <a:gd name="connsiteX10" fmla="*/ 12201407 w 12201407"/>
              <a:gd name="connsiteY10" fmla="*/ 2424284 h 2424284"/>
              <a:gd name="connsiteX11" fmla="*/ 9407 w 12201407"/>
              <a:gd name="connsiteY11" fmla="*/ 2424284 h 2424284"/>
              <a:gd name="connsiteX12" fmla="*/ 9407 w 12201407"/>
              <a:gd name="connsiteY12" fmla="*/ 1126805 h 2424284"/>
              <a:gd name="connsiteX0" fmla="*/ 9407 w 12201407"/>
              <a:gd name="connsiteY0" fmla="*/ 1222026 h 2519505"/>
              <a:gd name="connsiteX1" fmla="*/ 9407 w 12201407"/>
              <a:gd name="connsiteY1" fmla="*/ 1241040 h 2519505"/>
              <a:gd name="connsiteX2" fmla="*/ 144873 w 12201407"/>
              <a:gd name="connsiteY2" fmla="*/ 1207172 h 2519505"/>
              <a:gd name="connsiteX3" fmla="*/ 534342 w 12201407"/>
              <a:gd name="connsiteY3" fmla="*/ 1164840 h 2519505"/>
              <a:gd name="connsiteX4" fmla="*/ 1237073 w 12201407"/>
              <a:gd name="connsiteY4" fmla="*/ 1046306 h 2519505"/>
              <a:gd name="connsiteX5" fmla="*/ 1897473 w 12201407"/>
              <a:gd name="connsiteY5" fmla="*/ 970105 h 2519505"/>
              <a:gd name="connsiteX6" fmla="*/ 3641608 w 12201407"/>
              <a:gd name="connsiteY6" fmla="*/ 716106 h 2519505"/>
              <a:gd name="connsiteX7" fmla="*/ 6046141 w 12201407"/>
              <a:gd name="connsiteY7" fmla="*/ 208105 h 2519505"/>
              <a:gd name="connsiteX8" fmla="*/ 9026408 w 12201407"/>
              <a:gd name="connsiteY8" fmla="*/ 267373 h 2519505"/>
              <a:gd name="connsiteX9" fmla="*/ 12201407 w 12201407"/>
              <a:gd name="connsiteY9" fmla="*/ 1222026 h 2519505"/>
              <a:gd name="connsiteX10" fmla="*/ 12201407 w 12201407"/>
              <a:gd name="connsiteY10" fmla="*/ 2519505 h 2519505"/>
              <a:gd name="connsiteX11" fmla="*/ 9407 w 12201407"/>
              <a:gd name="connsiteY11" fmla="*/ 2519505 h 2519505"/>
              <a:gd name="connsiteX12" fmla="*/ 9407 w 12201407"/>
              <a:gd name="connsiteY12" fmla="*/ 1222026 h 2519505"/>
              <a:gd name="connsiteX0" fmla="*/ 9407 w 12201407"/>
              <a:gd name="connsiteY0" fmla="*/ 1445030 h 2742509"/>
              <a:gd name="connsiteX1" fmla="*/ 9407 w 12201407"/>
              <a:gd name="connsiteY1" fmla="*/ 1464044 h 2742509"/>
              <a:gd name="connsiteX2" fmla="*/ 144873 w 12201407"/>
              <a:gd name="connsiteY2" fmla="*/ 1430176 h 2742509"/>
              <a:gd name="connsiteX3" fmla="*/ 534342 w 12201407"/>
              <a:gd name="connsiteY3" fmla="*/ 1387844 h 2742509"/>
              <a:gd name="connsiteX4" fmla="*/ 1237073 w 12201407"/>
              <a:gd name="connsiteY4" fmla="*/ 1269310 h 2742509"/>
              <a:gd name="connsiteX5" fmla="*/ 1897473 w 12201407"/>
              <a:gd name="connsiteY5" fmla="*/ 1193109 h 2742509"/>
              <a:gd name="connsiteX6" fmla="*/ 3641608 w 12201407"/>
              <a:gd name="connsiteY6" fmla="*/ 939110 h 2742509"/>
              <a:gd name="connsiteX7" fmla="*/ 6046141 w 12201407"/>
              <a:gd name="connsiteY7" fmla="*/ 431109 h 2742509"/>
              <a:gd name="connsiteX8" fmla="*/ 9128008 w 12201407"/>
              <a:gd name="connsiteY8" fmla="*/ 194043 h 2742509"/>
              <a:gd name="connsiteX9" fmla="*/ 12201407 w 12201407"/>
              <a:gd name="connsiteY9" fmla="*/ 1445030 h 2742509"/>
              <a:gd name="connsiteX10" fmla="*/ 12201407 w 12201407"/>
              <a:gd name="connsiteY10" fmla="*/ 2742509 h 2742509"/>
              <a:gd name="connsiteX11" fmla="*/ 9407 w 12201407"/>
              <a:gd name="connsiteY11" fmla="*/ 2742509 h 2742509"/>
              <a:gd name="connsiteX12" fmla="*/ 9407 w 12201407"/>
              <a:gd name="connsiteY12" fmla="*/ 1445030 h 2742509"/>
              <a:gd name="connsiteX0" fmla="*/ 9407 w 12201407"/>
              <a:gd name="connsiteY0" fmla="*/ 1445030 h 2742509"/>
              <a:gd name="connsiteX1" fmla="*/ 9407 w 12201407"/>
              <a:gd name="connsiteY1" fmla="*/ 1464044 h 2742509"/>
              <a:gd name="connsiteX2" fmla="*/ 144873 w 12201407"/>
              <a:gd name="connsiteY2" fmla="*/ 1430176 h 2742509"/>
              <a:gd name="connsiteX3" fmla="*/ 534342 w 12201407"/>
              <a:gd name="connsiteY3" fmla="*/ 1387844 h 2742509"/>
              <a:gd name="connsiteX4" fmla="*/ 1237073 w 12201407"/>
              <a:gd name="connsiteY4" fmla="*/ 1269310 h 2742509"/>
              <a:gd name="connsiteX5" fmla="*/ 1889006 w 12201407"/>
              <a:gd name="connsiteY5" fmla="*/ 1023776 h 2742509"/>
              <a:gd name="connsiteX6" fmla="*/ 3641608 w 12201407"/>
              <a:gd name="connsiteY6" fmla="*/ 939110 h 2742509"/>
              <a:gd name="connsiteX7" fmla="*/ 6046141 w 12201407"/>
              <a:gd name="connsiteY7" fmla="*/ 431109 h 2742509"/>
              <a:gd name="connsiteX8" fmla="*/ 9128008 w 12201407"/>
              <a:gd name="connsiteY8" fmla="*/ 194043 h 2742509"/>
              <a:gd name="connsiteX9" fmla="*/ 12201407 w 12201407"/>
              <a:gd name="connsiteY9" fmla="*/ 1445030 h 2742509"/>
              <a:gd name="connsiteX10" fmla="*/ 12201407 w 12201407"/>
              <a:gd name="connsiteY10" fmla="*/ 2742509 h 2742509"/>
              <a:gd name="connsiteX11" fmla="*/ 9407 w 12201407"/>
              <a:gd name="connsiteY11" fmla="*/ 2742509 h 2742509"/>
              <a:gd name="connsiteX12" fmla="*/ 9407 w 12201407"/>
              <a:gd name="connsiteY12" fmla="*/ 1445030 h 2742509"/>
              <a:gd name="connsiteX0" fmla="*/ 9407 w 12201407"/>
              <a:gd name="connsiteY0" fmla="*/ 1445030 h 2742509"/>
              <a:gd name="connsiteX1" fmla="*/ 9407 w 12201407"/>
              <a:gd name="connsiteY1" fmla="*/ 1464044 h 2742509"/>
              <a:gd name="connsiteX2" fmla="*/ 144873 w 12201407"/>
              <a:gd name="connsiteY2" fmla="*/ 1430176 h 2742509"/>
              <a:gd name="connsiteX3" fmla="*/ 534342 w 12201407"/>
              <a:gd name="connsiteY3" fmla="*/ 1387844 h 2742509"/>
              <a:gd name="connsiteX4" fmla="*/ 1228606 w 12201407"/>
              <a:gd name="connsiteY4" fmla="*/ 1083043 h 2742509"/>
              <a:gd name="connsiteX5" fmla="*/ 1889006 w 12201407"/>
              <a:gd name="connsiteY5" fmla="*/ 1023776 h 2742509"/>
              <a:gd name="connsiteX6" fmla="*/ 3641608 w 12201407"/>
              <a:gd name="connsiteY6" fmla="*/ 939110 h 2742509"/>
              <a:gd name="connsiteX7" fmla="*/ 6046141 w 12201407"/>
              <a:gd name="connsiteY7" fmla="*/ 431109 h 2742509"/>
              <a:gd name="connsiteX8" fmla="*/ 9128008 w 12201407"/>
              <a:gd name="connsiteY8" fmla="*/ 194043 h 2742509"/>
              <a:gd name="connsiteX9" fmla="*/ 12201407 w 12201407"/>
              <a:gd name="connsiteY9" fmla="*/ 1445030 h 2742509"/>
              <a:gd name="connsiteX10" fmla="*/ 12201407 w 12201407"/>
              <a:gd name="connsiteY10" fmla="*/ 2742509 h 2742509"/>
              <a:gd name="connsiteX11" fmla="*/ 9407 w 12201407"/>
              <a:gd name="connsiteY11" fmla="*/ 2742509 h 2742509"/>
              <a:gd name="connsiteX12" fmla="*/ 9407 w 12201407"/>
              <a:gd name="connsiteY12" fmla="*/ 1445030 h 2742509"/>
              <a:gd name="connsiteX0" fmla="*/ 9407 w 12201407"/>
              <a:gd name="connsiteY0" fmla="*/ 1445030 h 2742509"/>
              <a:gd name="connsiteX1" fmla="*/ 9407 w 12201407"/>
              <a:gd name="connsiteY1" fmla="*/ 1464044 h 2742509"/>
              <a:gd name="connsiteX2" fmla="*/ 144873 w 12201407"/>
              <a:gd name="connsiteY2" fmla="*/ 1430176 h 2742509"/>
              <a:gd name="connsiteX3" fmla="*/ 551276 w 12201407"/>
              <a:gd name="connsiteY3" fmla="*/ 1260844 h 2742509"/>
              <a:gd name="connsiteX4" fmla="*/ 1228606 w 12201407"/>
              <a:gd name="connsiteY4" fmla="*/ 1083043 h 2742509"/>
              <a:gd name="connsiteX5" fmla="*/ 1889006 w 12201407"/>
              <a:gd name="connsiteY5" fmla="*/ 1023776 h 2742509"/>
              <a:gd name="connsiteX6" fmla="*/ 3641608 w 12201407"/>
              <a:gd name="connsiteY6" fmla="*/ 939110 h 2742509"/>
              <a:gd name="connsiteX7" fmla="*/ 6046141 w 12201407"/>
              <a:gd name="connsiteY7" fmla="*/ 431109 h 2742509"/>
              <a:gd name="connsiteX8" fmla="*/ 9128008 w 12201407"/>
              <a:gd name="connsiteY8" fmla="*/ 194043 h 2742509"/>
              <a:gd name="connsiteX9" fmla="*/ 12201407 w 12201407"/>
              <a:gd name="connsiteY9" fmla="*/ 1445030 h 2742509"/>
              <a:gd name="connsiteX10" fmla="*/ 12201407 w 12201407"/>
              <a:gd name="connsiteY10" fmla="*/ 2742509 h 2742509"/>
              <a:gd name="connsiteX11" fmla="*/ 9407 w 12201407"/>
              <a:gd name="connsiteY11" fmla="*/ 2742509 h 2742509"/>
              <a:gd name="connsiteX12" fmla="*/ 9407 w 12201407"/>
              <a:gd name="connsiteY12" fmla="*/ 1445030 h 2742509"/>
              <a:gd name="connsiteX0" fmla="*/ 9407 w 12201407"/>
              <a:gd name="connsiteY0" fmla="*/ 1445030 h 2742509"/>
              <a:gd name="connsiteX1" fmla="*/ 9407 w 12201407"/>
              <a:gd name="connsiteY1" fmla="*/ 1464044 h 2742509"/>
              <a:gd name="connsiteX2" fmla="*/ 43273 w 12201407"/>
              <a:gd name="connsiteY2" fmla="*/ 1176176 h 2742509"/>
              <a:gd name="connsiteX3" fmla="*/ 551276 w 12201407"/>
              <a:gd name="connsiteY3" fmla="*/ 1260844 h 2742509"/>
              <a:gd name="connsiteX4" fmla="*/ 1228606 w 12201407"/>
              <a:gd name="connsiteY4" fmla="*/ 1083043 h 2742509"/>
              <a:gd name="connsiteX5" fmla="*/ 1889006 w 12201407"/>
              <a:gd name="connsiteY5" fmla="*/ 1023776 h 2742509"/>
              <a:gd name="connsiteX6" fmla="*/ 3641608 w 12201407"/>
              <a:gd name="connsiteY6" fmla="*/ 939110 h 2742509"/>
              <a:gd name="connsiteX7" fmla="*/ 6046141 w 12201407"/>
              <a:gd name="connsiteY7" fmla="*/ 431109 h 2742509"/>
              <a:gd name="connsiteX8" fmla="*/ 9128008 w 12201407"/>
              <a:gd name="connsiteY8" fmla="*/ 194043 h 2742509"/>
              <a:gd name="connsiteX9" fmla="*/ 12201407 w 12201407"/>
              <a:gd name="connsiteY9" fmla="*/ 1445030 h 2742509"/>
              <a:gd name="connsiteX10" fmla="*/ 12201407 w 12201407"/>
              <a:gd name="connsiteY10" fmla="*/ 2742509 h 2742509"/>
              <a:gd name="connsiteX11" fmla="*/ 9407 w 12201407"/>
              <a:gd name="connsiteY11" fmla="*/ 2742509 h 2742509"/>
              <a:gd name="connsiteX12" fmla="*/ 9407 w 12201407"/>
              <a:gd name="connsiteY12" fmla="*/ 1445030 h 2742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201407" h="2742509">
                <a:moveTo>
                  <a:pt x="9407" y="1445030"/>
                </a:moveTo>
                <a:cubicBezTo>
                  <a:pt x="9407" y="1212197"/>
                  <a:pt x="-11760" y="1463697"/>
                  <a:pt x="9407" y="1464044"/>
                </a:cubicBezTo>
                <a:cubicBezTo>
                  <a:pt x="30574" y="1464391"/>
                  <a:pt x="-11760" y="1180409"/>
                  <a:pt x="43273" y="1176176"/>
                </a:cubicBezTo>
                <a:cubicBezTo>
                  <a:pt x="98306" y="1171943"/>
                  <a:pt x="468021" y="1267900"/>
                  <a:pt x="551276" y="1260844"/>
                </a:cubicBezTo>
                <a:cubicBezTo>
                  <a:pt x="634532" y="1253789"/>
                  <a:pt x="974606" y="1108443"/>
                  <a:pt x="1228606" y="1083043"/>
                </a:cubicBezTo>
                <a:cubicBezTo>
                  <a:pt x="1482606" y="1057643"/>
                  <a:pt x="1502361" y="1092920"/>
                  <a:pt x="1889006" y="1023776"/>
                </a:cubicBezTo>
                <a:cubicBezTo>
                  <a:pt x="2275651" y="954632"/>
                  <a:pt x="3126552" y="1002610"/>
                  <a:pt x="3641608" y="939110"/>
                </a:cubicBezTo>
                <a:cubicBezTo>
                  <a:pt x="4156664" y="875610"/>
                  <a:pt x="5126097" y="505898"/>
                  <a:pt x="6046141" y="431109"/>
                </a:cubicBezTo>
                <a:cubicBezTo>
                  <a:pt x="6966186" y="356320"/>
                  <a:pt x="8281342" y="-326310"/>
                  <a:pt x="9128008" y="194043"/>
                </a:cubicBezTo>
                <a:cubicBezTo>
                  <a:pt x="10008541" y="333397"/>
                  <a:pt x="11694818" y="1069675"/>
                  <a:pt x="12201407" y="1445030"/>
                </a:cubicBezTo>
                <a:lnTo>
                  <a:pt x="12201407" y="2742509"/>
                </a:lnTo>
                <a:lnTo>
                  <a:pt x="9407" y="2742509"/>
                </a:lnTo>
                <a:lnTo>
                  <a:pt x="9407" y="144503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4B762E26-03F0-1FEB-D43F-FC83508015DD}"/>
              </a:ext>
            </a:extLst>
          </p:cNvPr>
          <p:cNvSpPr/>
          <p:nvPr/>
        </p:nvSpPr>
        <p:spPr>
          <a:xfrm>
            <a:off x="0" y="0"/>
            <a:ext cx="12192000" cy="1938867"/>
          </a:xfrm>
          <a:custGeom>
            <a:avLst/>
            <a:gdLst>
              <a:gd name="connsiteX0" fmla="*/ 0 w 12192000"/>
              <a:gd name="connsiteY0" fmla="*/ 0 h 1938867"/>
              <a:gd name="connsiteX1" fmla="*/ 12192000 w 12192000"/>
              <a:gd name="connsiteY1" fmla="*/ 0 h 1938867"/>
              <a:gd name="connsiteX2" fmla="*/ 12192000 w 12192000"/>
              <a:gd name="connsiteY2" fmla="*/ 1938867 h 1938867"/>
              <a:gd name="connsiteX3" fmla="*/ 0 w 12192000"/>
              <a:gd name="connsiteY3" fmla="*/ 1938867 h 1938867"/>
              <a:gd name="connsiteX4" fmla="*/ 0 w 12192000"/>
              <a:gd name="connsiteY4" fmla="*/ 0 h 1938867"/>
              <a:gd name="connsiteX0" fmla="*/ 0 w 12192000"/>
              <a:gd name="connsiteY0" fmla="*/ 0 h 1938867"/>
              <a:gd name="connsiteX1" fmla="*/ 12192000 w 12192000"/>
              <a:gd name="connsiteY1" fmla="*/ 0 h 1938867"/>
              <a:gd name="connsiteX2" fmla="*/ 12192000 w 12192000"/>
              <a:gd name="connsiteY2" fmla="*/ 1938867 h 1938867"/>
              <a:gd name="connsiteX3" fmla="*/ 8644467 w 12192000"/>
              <a:gd name="connsiteY3" fmla="*/ 736601 h 1938867"/>
              <a:gd name="connsiteX4" fmla="*/ 0 w 12192000"/>
              <a:gd name="connsiteY4" fmla="*/ 1938867 h 1938867"/>
              <a:gd name="connsiteX5" fmla="*/ 0 w 12192000"/>
              <a:gd name="connsiteY5" fmla="*/ 0 h 1938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1938867">
                <a:moveTo>
                  <a:pt x="0" y="0"/>
                </a:moveTo>
                <a:lnTo>
                  <a:pt x="12192000" y="0"/>
                </a:lnTo>
                <a:lnTo>
                  <a:pt x="12192000" y="1938867"/>
                </a:lnTo>
                <a:cubicBezTo>
                  <a:pt x="10992556" y="1938867"/>
                  <a:pt x="9843911" y="736601"/>
                  <a:pt x="8644467" y="736601"/>
                </a:cubicBezTo>
                <a:lnTo>
                  <a:pt x="0" y="19388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800" dirty="0"/>
              <a:t>                                                               </a:t>
            </a:r>
            <a:endParaRPr lang="es-CO" sz="800" dirty="0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1016B9AA-22BE-3945-B484-14C7A6D34B80}"/>
              </a:ext>
            </a:extLst>
          </p:cNvPr>
          <p:cNvSpPr/>
          <p:nvPr/>
        </p:nvSpPr>
        <p:spPr>
          <a:xfrm>
            <a:off x="681962" y="0"/>
            <a:ext cx="1041399" cy="254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050" dirty="0">
                <a:solidFill>
                  <a:schemeClr val="bg1"/>
                </a:solidFill>
              </a:rPr>
              <a:t>Kit de arrastre</a:t>
            </a:r>
            <a:endParaRPr lang="es-CO" sz="1050" dirty="0">
              <a:solidFill>
                <a:schemeClr val="bg1"/>
              </a:solidFill>
            </a:endParaRP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8C328072-CB7F-9A8C-F3E6-6DE924C54881}"/>
              </a:ext>
            </a:extLst>
          </p:cNvPr>
          <p:cNvSpPr/>
          <p:nvPr/>
        </p:nvSpPr>
        <p:spPr>
          <a:xfrm>
            <a:off x="1948957" y="-2"/>
            <a:ext cx="1085850" cy="254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050" dirty="0">
                <a:solidFill>
                  <a:schemeClr val="bg1"/>
                </a:solidFill>
              </a:rPr>
              <a:t>Amortiguadores</a:t>
            </a:r>
            <a:endParaRPr lang="es-CO" sz="1050" dirty="0">
              <a:solidFill>
                <a:schemeClr val="bg1"/>
              </a:solidFill>
            </a:endParaRP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469559D1-352A-8CBD-859F-DF1DBF346B58}"/>
              </a:ext>
            </a:extLst>
          </p:cNvPr>
          <p:cNvSpPr/>
          <p:nvPr/>
        </p:nvSpPr>
        <p:spPr>
          <a:xfrm>
            <a:off x="3260403" y="0"/>
            <a:ext cx="808564" cy="254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050" dirty="0">
                <a:solidFill>
                  <a:schemeClr val="bg1"/>
                </a:solidFill>
              </a:rPr>
              <a:t>Cadenas</a:t>
            </a:r>
            <a:endParaRPr lang="es-CO" sz="1050" dirty="0">
              <a:solidFill>
                <a:schemeClr val="bg1"/>
              </a:solidFill>
            </a:endParaRP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1B9294BC-24E5-D669-C625-532A3D079991}"/>
              </a:ext>
            </a:extLst>
          </p:cNvPr>
          <p:cNvSpPr/>
          <p:nvPr/>
        </p:nvSpPr>
        <p:spPr>
          <a:xfrm>
            <a:off x="4270232" y="-2"/>
            <a:ext cx="1041399" cy="254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050" dirty="0">
                <a:solidFill>
                  <a:schemeClr val="bg1"/>
                </a:solidFill>
              </a:rPr>
              <a:t>Frenos</a:t>
            </a:r>
            <a:endParaRPr lang="es-CO" sz="1050" dirty="0">
              <a:solidFill>
                <a:schemeClr val="bg1"/>
              </a:solidFill>
            </a:endParaRP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68A23E32-52AB-A646-4E1D-AF82914013B3}"/>
              </a:ext>
            </a:extLst>
          </p:cNvPr>
          <p:cNvSpPr/>
          <p:nvPr/>
        </p:nvSpPr>
        <p:spPr>
          <a:xfrm>
            <a:off x="5503525" y="0"/>
            <a:ext cx="1041399" cy="254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050" dirty="0">
                <a:solidFill>
                  <a:schemeClr val="bg1"/>
                </a:solidFill>
              </a:rPr>
              <a:t>Eléctrico</a:t>
            </a:r>
            <a:endParaRPr lang="es-CO" sz="1050" dirty="0">
              <a:solidFill>
                <a:schemeClr val="bg1"/>
              </a:solidFill>
            </a:endParaRP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88FB050A-942E-A5C2-6DF8-3CF8AC142EC8}"/>
              </a:ext>
            </a:extLst>
          </p:cNvPr>
          <p:cNvSpPr/>
          <p:nvPr/>
        </p:nvSpPr>
        <p:spPr>
          <a:xfrm>
            <a:off x="6736818" y="0"/>
            <a:ext cx="1041399" cy="254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050" dirty="0">
                <a:solidFill>
                  <a:schemeClr val="bg1"/>
                </a:solidFill>
              </a:rPr>
              <a:t>Llantas</a:t>
            </a:r>
            <a:endParaRPr lang="es-CO" sz="1050" dirty="0">
              <a:solidFill>
                <a:schemeClr val="bg1"/>
              </a:solidFill>
            </a:endParaRPr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2A6B9A4F-4314-0EF6-6CAB-831334015D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4109" y="1190106"/>
            <a:ext cx="203200" cy="203200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56171FE3-9D5D-FB24-35DA-F7F084B2D4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2001" y="1160236"/>
            <a:ext cx="369687" cy="262940"/>
          </a:xfrm>
          <a:prstGeom prst="rect">
            <a:avLst/>
          </a:prstGeom>
        </p:spPr>
      </p:pic>
      <p:sp>
        <p:nvSpPr>
          <p:cNvPr id="22" name="CuadroTexto 21">
            <a:extLst>
              <a:ext uri="{FF2B5EF4-FFF2-40B4-BE49-F238E27FC236}">
                <a16:creationId xmlns:a16="http://schemas.microsoft.com/office/drawing/2014/main" id="{18FB3AB9-F16C-6CDB-AA5E-3FDE802B65A4}"/>
              </a:ext>
            </a:extLst>
          </p:cNvPr>
          <p:cNvSpPr txBox="1"/>
          <p:nvPr/>
        </p:nvSpPr>
        <p:spPr>
          <a:xfrm>
            <a:off x="6442937" y="1153864"/>
            <a:ext cx="9878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050" dirty="0">
                <a:solidFill>
                  <a:schemeClr val="accent1">
                    <a:lumMod val="50000"/>
                  </a:schemeClr>
                </a:solidFill>
              </a:rPr>
              <a:t>3213225880</a:t>
            </a:r>
            <a:endParaRPr lang="es-CO" sz="105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B20C2916-E3D3-CE1F-50C1-8E8154EEEF81}"/>
              </a:ext>
            </a:extLst>
          </p:cNvPr>
          <p:cNvSpPr txBox="1"/>
          <p:nvPr/>
        </p:nvSpPr>
        <p:spPr>
          <a:xfrm>
            <a:off x="7593024" y="1152928"/>
            <a:ext cx="264828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050" dirty="0">
                <a:solidFill>
                  <a:schemeClr val="accent1">
                    <a:lumMod val="50000"/>
                  </a:schemeClr>
                </a:solidFill>
              </a:rPr>
              <a:t>RepuestosJJJ</a:t>
            </a:r>
            <a:r>
              <a:rPr lang="es-MX" sz="1050" dirty="0">
                <a:solidFill>
                  <a:schemeClr val="bg1"/>
                </a:solidFill>
              </a:rPr>
              <a:t>@gmail.com</a:t>
            </a:r>
            <a:endParaRPr lang="es-CO" sz="1050" dirty="0">
              <a:solidFill>
                <a:schemeClr val="bg1"/>
              </a:solidFill>
            </a:endParaRPr>
          </a:p>
        </p:txBody>
      </p:sp>
      <p:sp>
        <p:nvSpPr>
          <p:cNvPr id="26" name="Rectángulo: esquinas redondeadas 25">
            <a:extLst>
              <a:ext uri="{FF2B5EF4-FFF2-40B4-BE49-F238E27FC236}">
                <a16:creationId xmlns:a16="http://schemas.microsoft.com/office/drawing/2014/main" id="{67CA61F2-C7AC-BA7E-57F5-8D5EF17E79C5}"/>
              </a:ext>
            </a:extLst>
          </p:cNvPr>
          <p:cNvSpPr/>
          <p:nvPr/>
        </p:nvSpPr>
        <p:spPr>
          <a:xfrm>
            <a:off x="3958542" y="1444041"/>
            <a:ext cx="5381775" cy="449487"/>
          </a:xfrm>
          <a:prstGeom prst="roundRect">
            <a:avLst/>
          </a:prstGeom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27" name="Rectángulo: esquinas redondeadas 26">
            <a:extLst>
              <a:ext uri="{FF2B5EF4-FFF2-40B4-BE49-F238E27FC236}">
                <a16:creationId xmlns:a16="http://schemas.microsoft.com/office/drawing/2014/main" id="{0398980C-D3CC-8DB1-64DF-824FB517BC25}"/>
              </a:ext>
            </a:extLst>
          </p:cNvPr>
          <p:cNvSpPr/>
          <p:nvPr/>
        </p:nvSpPr>
        <p:spPr>
          <a:xfrm>
            <a:off x="3970116" y="1463087"/>
            <a:ext cx="1192735" cy="430441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1600" dirty="0"/>
              <a:t>Categoría  </a:t>
            </a:r>
            <a:endParaRPr lang="es-CO" sz="1600" dirty="0"/>
          </a:p>
        </p:txBody>
      </p:sp>
      <p:pic>
        <p:nvPicPr>
          <p:cNvPr id="30" name="Imagen 29">
            <a:extLst>
              <a:ext uri="{FF2B5EF4-FFF2-40B4-BE49-F238E27FC236}">
                <a16:creationId xmlns:a16="http://schemas.microsoft.com/office/drawing/2014/main" id="{1ABB1BEE-48D3-3DE3-BFCB-713641D817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5932" y="1466696"/>
            <a:ext cx="331454" cy="331454"/>
          </a:xfrm>
          <a:prstGeom prst="rect">
            <a:avLst/>
          </a:prstGeom>
        </p:spPr>
      </p:pic>
      <p:sp>
        <p:nvSpPr>
          <p:cNvPr id="35" name="Rectángulo: esquinas redondeadas 34">
            <a:extLst>
              <a:ext uri="{FF2B5EF4-FFF2-40B4-BE49-F238E27FC236}">
                <a16:creationId xmlns:a16="http://schemas.microsoft.com/office/drawing/2014/main" id="{7B67E14D-7430-3FB9-2CC5-96D4E6AF0D0E}"/>
              </a:ext>
            </a:extLst>
          </p:cNvPr>
          <p:cNvSpPr/>
          <p:nvPr/>
        </p:nvSpPr>
        <p:spPr>
          <a:xfrm>
            <a:off x="10033000" y="395905"/>
            <a:ext cx="2048933" cy="598928"/>
          </a:xfrm>
          <a:prstGeom prst="round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pic>
        <p:nvPicPr>
          <p:cNvPr id="34" name="Imagen 33">
            <a:hlinkClick r:id="rId5" action="ppaction://hlinksldjump"/>
            <a:extLst>
              <a:ext uri="{FF2B5EF4-FFF2-40B4-BE49-F238E27FC236}">
                <a16:creationId xmlns:a16="http://schemas.microsoft.com/office/drawing/2014/main" id="{4235E840-22FC-F1B4-C6F6-1883C97B645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 flipV="1">
            <a:off x="10302961" y="516246"/>
            <a:ext cx="503992" cy="439854"/>
          </a:xfrm>
          <a:prstGeom prst="rect">
            <a:avLst/>
          </a:prstGeom>
        </p:spPr>
      </p:pic>
      <p:sp>
        <p:nvSpPr>
          <p:cNvPr id="36" name="Elipse 35">
            <a:extLst>
              <a:ext uri="{FF2B5EF4-FFF2-40B4-BE49-F238E27FC236}">
                <a16:creationId xmlns:a16="http://schemas.microsoft.com/office/drawing/2014/main" id="{390EAB90-AB14-0595-2E02-DD5D98C55E81}"/>
              </a:ext>
            </a:extLst>
          </p:cNvPr>
          <p:cNvSpPr/>
          <p:nvPr/>
        </p:nvSpPr>
        <p:spPr>
          <a:xfrm>
            <a:off x="10591967" y="422752"/>
            <a:ext cx="242424" cy="237066"/>
          </a:xfrm>
          <a:prstGeom prst="ellipse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/>
              <a:t>0</a:t>
            </a:r>
            <a:endParaRPr lang="es-CO" dirty="0"/>
          </a:p>
        </p:txBody>
      </p:sp>
      <p:sp>
        <p:nvSpPr>
          <p:cNvPr id="37" name="CuadroTexto 36">
            <a:extLst>
              <a:ext uri="{FF2B5EF4-FFF2-40B4-BE49-F238E27FC236}">
                <a16:creationId xmlns:a16="http://schemas.microsoft.com/office/drawing/2014/main" id="{A9EFBF2B-D521-6D01-E4EC-53480200533D}"/>
              </a:ext>
            </a:extLst>
          </p:cNvPr>
          <p:cNvSpPr txBox="1"/>
          <p:nvPr/>
        </p:nvSpPr>
        <p:spPr>
          <a:xfrm>
            <a:off x="11090803" y="433367"/>
            <a:ext cx="6135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00" dirty="0">
                <a:latin typeface="Bookman Old Style" panose="02050604050505020204" pitchFamily="18" charset="0"/>
              </a:rPr>
              <a:t>Carrito</a:t>
            </a:r>
            <a:endParaRPr lang="es-CO" sz="900" dirty="0">
              <a:latin typeface="Bookman Old Style" panose="02050604050505020204" pitchFamily="18" charset="0"/>
            </a:endParaRPr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110596BF-872F-36AF-8A16-76A482987BD1}"/>
              </a:ext>
            </a:extLst>
          </p:cNvPr>
          <p:cNvSpPr txBox="1"/>
          <p:nvPr/>
        </p:nvSpPr>
        <p:spPr>
          <a:xfrm>
            <a:off x="11067038" y="689947"/>
            <a:ext cx="50399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MX" sz="1050" dirty="0"/>
              <a:t>$0</a:t>
            </a:r>
            <a:endParaRPr lang="es-CO" sz="1050" dirty="0"/>
          </a:p>
        </p:txBody>
      </p:sp>
      <p:pic>
        <p:nvPicPr>
          <p:cNvPr id="10" name="Imagen 9">
            <a:hlinkClick r:id="rId7" action="ppaction://hlinksldjump"/>
            <a:extLst>
              <a:ext uri="{FF2B5EF4-FFF2-40B4-BE49-F238E27FC236}">
                <a16:creationId xmlns:a16="http://schemas.microsoft.com/office/drawing/2014/main" id="{C7CE4FEF-3CCB-44B6-C625-AC97A1E4F26B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097" y="3209776"/>
            <a:ext cx="2677569" cy="249229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8" name="Imagen 17">
            <a:hlinkClick r:id="rId9" action="ppaction://hlinksldjump"/>
            <a:extLst>
              <a:ext uri="{FF2B5EF4-FFF2-40B4-BE49-F238E27FC236}">
                <a16:creationId xmlns:a16="http://schemas.microsoft.com/office/drawing/2014/main" id="{1A44CEF8-9C77-396C-E9D4-90B688A4106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4755" y="3211847"/>
            <a:ext cx="2836256" cy="249228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0" name="Imagen 19">
            <a:hlinkClick r:id="rId12" action="ppaction://hlinksldjump"/>
            <a:extLst>
              <a:ext uri="{FF2B5EF4-FFF2-40B4-BE49-F238E27FC236}">
                <a16:creationId xmlns:a16="http://schemas.microsoft.com/office/drawing/2014/main" id="{3A69486A-DC62-167B-21BE-8A780C2C74A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3181" y="3209776"/>
            <a:ext cx="2836255" cy="249228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4" name="CuadroTexto 23">
            <a:extLst>
              <a:ext uri="{FF2B5EF4-FFF2-40B4-BE49-F238E27FC236}">
                <a16:creationId xmlns:a16="http://schemas.microsoft.com/office/drawing/2014/main" id="{7B43A7EB-C15B-509B-5708-274C28261B0E}"/>
              </a:ext>
            </a:extLst>
          </p:cNvPr>
          <p:cNvSpPr txBox="1"/>
          <p:nvPr/>
        </p:nvSpPr>
        <p:spPr>
          <a:xfrm>
            <a:off x="1744431" y="3322280"/>
            <a:ext cx="1721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chemeClr val="bg1"/>
                </a:solidFill>
                <a:latin typeface="Bookman Old Style" panose="02050604050505020204" pitchFamily="18" charset="0"/>
              </a:rPr>
              <a:t>REPUESTOS</a:t>
            </a:r>
            <a:endParaRPr lang="es-CO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0C069717-339E-5F7F-FD41-6D9C60D70C0E}"/>
              </a:ext>
            </a:extLst>
          </p:cNvPr>
          <p:cNvSpPr txBox="1"/>
          <p:nvPr/>
        </p:nvSpPr>
        <p:spPr>
          <a:xfrm>
            <a:off x="5634498" y="3322280"/>
            <a:ext cx="1958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chemeClr val="bg1"/>
                </a:solidFill>
                <a:latin typeface="Bookman Old Style" panose="02050604050505020204" pitchFamily="18" charset="0"/>
              </a:rPr>
              <a:t>LUBRICANTES</a:t>
            </a:r>
            <a:endParaRPr lang="es-CO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BC60C84A-6446-2FF1-DDAE-1019BA28198B}"/>
              </a:ext>
            </a:extLst>
          </p:cNvPr>
          <p:cNvSpPr txBox="1"/>
          <p:nvPr/>
        </p:nvSpPr>
        <p:spPr>
          <a:xfrm>
            <a:off x="9842480" y="3322280"/>
            <a:ext cx="1350454" cy="3693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chemeClr val="bg1"/>
                </a:solidFill>
                <a:latin typeface="Bookman Old Style" panose="02050604050505020204" pitchFamily="18" charset="0"/>
              </a:rPr>
              <a:t>LLANTAS</a:t>
            </a:r>
            <a:endParaRPr lang="es-CO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31" name="Rectángulo 30">
            <a:extLst>
              <a:ext uri="{FF2B5EF4-FFF2-40B4-BE49-F238E27FC236}">
                <a16:creationId xmlns:a16="http://schemas.microsoft.com/office/drawing/2014/main" id="{00FD5570-B886-E9BB-C7A0-3C0AAF89BD12}"/>
              </a:ext>
            </a:extLst>
          </p:cNvPr>
          <p:cNvSpPr/>
          <p:nvPr/>
        </p:nvSpPr>
        <p:spPr>
          <a:xfrm>
            <a:off x="0" y="2150533"/>
            <a:ext cx="12201407" cy="4805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32" name="Triángulo isósceles 31">
            <a:extLst>
              <a:ext uri="{FF2B5EF4-FFF2-40B4-BE49-F238E27FC236}">
                <a16:creationId xmlns:a16="http://schemas.microsoft.com/office/drawing/2014/main" id="{68124556-101F-B41B-5D3E-9F02F8A1FBA7}"/>
              </a:ext>
            </a:extLst>
          </p:cNvPr>
          <p:cNvSpPr/>
          <p:nvPr/>
        </p:nvSpPr>
        <p:spPr>
          <a:xfrm rot="10800000">
            <a:off x="4943954" y="1621357"/>
            <a:ext cx="101601" cy="127947"/>
          </a:xfrm>
          <a:prstGeom prst="triangl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" name="CuadroTexto 2">
            <a:hlinkClick r:id="rId15" action="ppaction://hlinksldjump"/>
            <a:extLst>
              <a:ext uri="{FF2B5EF4-FFF2-40B4-BE49-F238E27FC236}">
                <a16:creationId xmlns:a16="http://schemas.microsoft.com/office/drawing/2014/main" id="{60AD3730-EE31-D91B-D1BA-865EDF53AD88}"/>
              </a:ext>
            </a:extLst>
          </p:cNvPr>
          <p:cNvSpPr txBox="1"/>
          <p:nvPr/>
        </p:nvSpPr>
        <p:spPr>
          <a:xfrm>
            <a:off x="10579860" y="1213722"/>
            <a:ext cx="10800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200" dirty="0">
                <a:solidFill>
                  <a:schemeClr val="accent1">
                    <a:lumMod val="50000"/>
                  </a:schemeClr>
                </a:solidFill>
              </a:rPr>
              <a:t>Iniciar sección o registrarte </a:t>
            </a:r>
            <a:endParaRPr lang="es-419" sz="1200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AFD3D099-497B-5B7F-7350-DB6EB286744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1805" y="1060417"/>
            <a:ext cx="658322" cy="658322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C5CAE2EA-646E-D841-F9EE-24CED9CE06D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182" y="65455"/>
            <a:ext cx="1807956" cy="1807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7130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706EC336-6891-13E7-B866-E118897FCAB7}"/>
              </a:ext>
            </a:extLst>
          </p:cNvPr>
          <p:cNvSpPr/>
          <p:nvPr/>
        </p:nvSpPr>
        <p:spPr>
          <a:xfrm>
            <a:off x="-4705" y="2150534"/>
            <a:ext cx="12192000" cy="4707466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44" name="Rectángulo 43">
            <a:extLst>
              <a:ext uri="{FF2B5EF4-FFF2-40B4-BE49-F238E27FC236}">
                <a16:creationId xmlns:a16="http://schemas.microsoft.com/office/drawing/2014/main" id="{4C1F046F-02A2-51F7-058F-90CB3C8177A4}"/>
              </a:ext>
            </a:extLst>
          </p:cNvPr>
          <p:cNvSpPr/>
          <p:nvPr/>
        </p:nvSpPr>
        <p:spPr>
          <a:xfrm>
            <a:off x="-9408" y="500222"/>
            <a:ext cx="12201407" cy="1650311"/>
          </a:xfrm>
          <a:custGeom>
            <a:avLst/>
            <a:gdLst>
              <a:gd name="connsiteX0" fmla="*/ 0 w 12192000"/>
              <a:gd name="connsiteY0" fmla="*/ 0 h 1297479"/>
              <a:gd name="connsiteX1" fmla="*/ 12192000 w 12192000"/>
              <a:gd name="connsiteY1" fmla="*/ 0 h 1297479"/>
              <a:gd name="connsiteX2" fmla="*/ 12192000 w 12192000"/>
              <a:gd name="connsiteY2" fmla="*/ 1297479 h 1297479"/>
              <a:gd name="connsiteX3" fmla="*/ 0 w 12192000"/>
              <a:gd name="connsiteY3" fmla="*/ 1297479 h 1297479"/>
              <a:gd name="connsiteX4" fmla="*/ 0 w 12192000"/>
              <a:gd name="connsiteY4" fmla="*/ 0 h 1297479"/>
              <a:gd name="connsiteX0" fmla="*/ 0 w 12192000"/>
              <a:gd name="connsiteY0" fmla="*/ 632921 h 1930400"/>
              <a:gd name="connsiteX1" fmla="*/ 4978400 w 12192000"/>
              <a:gd name="connsiteY1" fmla="*/ 0 h 1930400"/>
              <a:gd name="connsiteX2" fmla="*/ 12192000 w 12192000"/>
              <a:gd name="connsiteY2" fmla="*/ 632921 h 1930400"/>
              <a:gd name="connsiteX3" fmla="*/ 12192000 w 12192000"/>
              <a:gd name="connsiteY3" fmla="*/ 1930400 h 1930400"/>
              <a:gd name="connsiteX4" fmla="*/ 0 w 12192000"/>
              <a:gd name="connsiteY4" fmla="*/ 1930400 h 1930400"/>
              <a:gd name="connsiteX5" fmla="*/ 0 w 12192000"/>
              <a:gd name="connsiteY5" fmla="*/ 632921 h 1930400"/>
              <a:gd name="connsiteX0" fmla="*/ 0 w 12192000"/>
              <a:gd name="connsiteY0" fmla="*/ 634064 h 1931543"/>
              <a:gd name="connsiteX1" fmla="*/ 1854200 w 12192000"/>
              <a:gd name="connsiteY1" fmla="*/ 475277 h 1931543"/>
              <a:gd name="connsiteX2" fmla="*/ 4978400 w 12192000"/>
              <a:gd name="connsiteY2" fmla="*/ 1143 h 1931543"/>
              <a:gd name="connsiteX3" fmla="*/ 12192000 w 12192000"/>
              <a:gd name="connsiteY3" fmla="*/ 634064 h 1931543"/>
              <a:gd name="connsiteX4" fmla="*/ 12192000 w 12192000"/>
              <a:gd name="connsiteY4" fmla="*/ 1931543 h 1931543"/>
              <a:gd name="connsiteX5" fmla="*/ 0 w 12192000"/>
              <a:gd name="connsiteY5" fmla="*/ 1931543 h 1931543"/>
              <a:gd name="connsiteX6" fmla="*/ 0 w 12192000"/>
              <a:gd name="connsiteY6" fmla="*/ 634064 h 1931543"/>
              <a:gd name="connsiteX0" fmla="*/ 0 w 12192000"/>
              <a:gd name="connsiteY0" fmla="*/ 634064 h 1931543"/>
              <a:gd name="connsiteX1" fmla="*/ 1854200 w 12192000"/>
              <a:gd name="connsiteY1" fmla="*/ 475277 h 1931543"/>
              <a:gd name="connsiteX2" fmla="*/ 4978400 w 12192000"/>
              <a:gd name="connsiteY2" fmla="*/ 1143 h 1931543"/>
              <a:gd name="connsiteX3" fmla="*/ 12192000 w 12192000"/>
              <a:gd name="connsiteY3" fmla="*/ 634064 h 1931543"/>
              <a:gd name="connsiteX4" fmla="*/ 12192000 w 12192000"/>
              <a:gd name="connsiteY4" fmla="*/ 1931543 h 1931543"/>
              <a:gd name="connsiteX5" fmla="*/ 0 w 12192000"/>
              <a:gd name="connsiteY5" fmla="*/ 1931543 h 1931543"/>
              <a:gd name="connsiteX6" fmla="*/ 0 w 12192000"/>
              <a:gd name="connsiteY6" fmla="*/ 634064 h 1931543"/>
              <a:gd name="connsiteX0" fmla="*/ 0 w 12192000"/>
              <a:gd name="connsiteY0" fmla="*/ 634064 h 1931543"/>
              <a:gd name="connsiteX1" fmla="*/ 626533 w 12192000"/>
              <a:gd name="connsiteY1" fmla="*/ 593811 h 1931543"/>
              <a:gd name="connsiteX2" fmla="*/ 1854200 w 12192000"/>
              <a:gd name="connsiteY2" fmla="*/ 475277 h 1931543"/>
              <a:gd name="connsiteX3" fmla="*/ 4978400 w 12192000"/>
              <a:gd name="connsiteY3" fmla="*/ 1143 h 1931543"/>
              <a:gd name="connsiteX4" fmla="*/ 12192000 w 12192000"/>
              <a:gd name="connsiteY4" fmla="*/ 634064 h 1931543"/>
              <a:gd name="connsiteX5" fmla="*/ 12192000 w 12192000"/>
              <a:gd name="connsiteY5" fmla="*/ 1931543 h 1931543"/>
              <a:gd name="connsiteX6" fmla="*/ 0 w 12192000"/>
              <a:gd name="connsiteY6" fmla="*/ 1931543 h 1931543"/>
              <a:gd name="connsiteX7" fmla="*/ 0 w 12192000"/>
              <a:gd name="connsiteY7" fmla="*/ 634064 h 1931543"/>
              <a:gd name="connsiteX0" fmla="*/ 0 w 12192000"/>
              <a:gd name="connsiteY0" fmla="*/ 634064 h 1931543"/>
              <a:gd name="connsiteX1" fmla="*/ 127000 w 12192000"/>
              <a:gd name="connsiteY1" fmla="*/ 636144 h 1931543"/>
              <a:gd name="connsiteX2" fmla="*/ 626533 w 12192000"/>
              <a:gd name="connsiteY2" fmla="*/ 593811 h 1931543"/>
              <a:gd name="connsiteX3" fmla="*/ 1854200 w 12192000"/>
              <a:gd name="connsiteY3" fmla="*/ 475277 h 1931543"/>
              <a:gd name="connsiteX4" fmla="*/ 4978400 w 12192000"/>
              <a:gd name="connsiteY4" fmla="*/ 1143 h 1931543"/>
              <a:gd name="connsiteX5" fmla="*/ 12192000 w 12192000"/>
              <a:gd name="connsiteY5" fmla="*/ 634064 h 1931543"/>
              <a:gd name="connsiteX6" fmla="*/ 12192000 w 12192000"/>
              <a:gd name="connsiteY6" fmla="*/ 1931543 h 1931543"/>
              <a:gd name="connsiteX7" fmla="*/ 0 w 12192000"/>
              <a:gd name="connsiteY7" fmla="*/ 1931543 h 1931543"/>
              <a:gd name="connsiteX8" fmla="*/ 0 w 12192000"/>
              <a:gd name="connsiteY8" fmla="*/ 634064 h 1931543"/>
              <a:gd name="connsiteX0" fmla="*/ 9407 w 12201407"/>
              <a:gd name="connsiteY0" fmla="*/ 634064 h 1931543"/>
              <a:gd name="connsiteX1" fmla="*/ 9407 w 12201407"/>
              <a:gd name="connsiteY1" fmla="*/ 653078 h 1931543"/>
              <a:gd name="connsiteX2" fmla="*/ 136407 w 12201407"/>
              <a:gd name="connsiteY2" fmla="*/ 636144 h 1931543"/>
              <a:gd name="connsiteX3" fmla="*/ 635940 w 12201407"/>
              <a:gd name="connsiteY3" fmla="*/ 593811 h 1931543"/>
              <a:gd name="connsiteX4" fmla="*/ 1863607 w 12201407"/>
              <a:gd name="connsiteY4" fmla="*/ 475277 h 1931543"/>
              <a:gd name="connsiteX5" fmla="*/ 4987807 w 12201407"/>
              <a:gd name="connsiteY5" fmla="*/ 1143 h 1931543"/>
              <a:gd name="connsiteX6" fmla="*/ 12201407 w 12201407"/>
              <a:gd name="connsiteY6" fmla="*/ 634064 h 1931543"/>
              <a:gd name="connsiteX7" fmla="*/ 12201407 w 12201407"/>
              <a:gd name="connsiteY7" fmla="*/ 1931543 h 1931543"/>
              <a:gd name="connsiteX8" fmla="*/ 9407 w 12201407"/>
              <a:gd name="connsiteY8" fmla="*/ 1931543 h 1931543"/>
              <a:gd name="connsiteX9" fmla="*/ 9407 w 12201407"/>
              <a:gd name="connsiteY9" fmla="*/ 634064 h 1931543"/>
              <a:gd name="connsiteX0" fmla="*/ 9407 w 12201407"/>
              <a:gd name="connsiteY0" fmla="*/ 634064 h 1931543"/>
              <a:gd name="connsiteX1" fmla="*/ 9407 w 12201407"/>
              <a:gd name="connsiteY1" fmla="*/ 653078 h 1931543"/>
              <a:gd name="connsiteX2" fmla="*/ 136407 w 12201407"/>
              <a:gd name="connsiteY2" fmla="*/ 636144 h 1931543"/>
              <a:gd name="connsiteX3" fmla="*/ 517408 w 12201407"/>
              <a:gd name="connsiteY3" fmla="*/ 543011 h 1931543"/>
              <a:gd name="connsiteX4" fmla="*/ 635940 w 12201407"/>
              <a:gd name="connsiteY4" fmla="*/ 593811 h 1931543"/>
              <a:gd name="connsiteX5" fmla="*/ 1863607 w 12201407"/>
              <a:gd name="connsiteY5" fmla="*/ 475277 h 1931543"/>
              <a:gd name="connsiteX6" fmla="*/ 4987807 w 12201407"/>
              <a:gd name="connsiteY6" fmla="*/ 1143 h 1931543"/>
              <a:gd name="connsiteX7" fmla="*/ 12201407 w 12201407"/>
              <a:gd name="connsiteY7" fmla="*/ 634064 h 1931543"/>
              <a:gd name="connsiteX8" fmla="*/ 12201407 w 12201407"/>
              <a:gd name="connsiteY8" fmla="*/ 1931543 h 1931543"/>
              <a:gd name="connsiteX9" fmla="*/ 9407 w 12201407"/>
              <a:gd name="connsiteY9" fmla="*/ 1931543 h 1931543"/>
              <a:gd name="connsiteX10" fmla="*/ 9407 w 12201407"/>
              <a:gd name="connsiteY10" fmla="*/ 634064 h 1931543"/>
              <a:gd name="connsiteX0" fmla="*/ 9407 w 12201407"/>
              <a:gd name="connsiteY0" fmla="*/ 634064 h 1931543"/>
              <a:gd name="connsiteX1" fmla="*/ 9407 w 12201407"/>
              <a:gd name="connsiteY1" fmla="*/ 653078 h 1931543"/>
              <a:gd name="connsiteX2" fmla="*/ 144873 w 12201407"/>
              <a:gd name="connsiteY2" fmla="*/ 619210 h 1931543"/>
              <a:gd name="connsiteX3" fmla="*/ 517408 w 12201407"/>
              <a:gd name="connsiteY3" fmla="*/ 543011 h 1931543"/>
              <a:gd name="connsiteX4" fmla="*/ 635940 w 12201407"/>
              <a:gd name="connsiteY4" fmla="*/ 593811 h 1931543"/>
              <a:gd name="connsiteX5" fmla="*/ 1863607 w 12201407"/>
              <a:gd name="connsiteY5" fmla="*/ 475277 h 1931543"/>
              <a:gd name="connsiteX6" fmla="*/ 4987807 w 12201407"/>
              <a:gd name="connsiteY6" fmla="*/ 1143 h 1931543"/>
              <a:gd name="connsiteX7" fmla="*/ 12201407 w 12201407"/>
              <a:gd name="connsiteY7" fmla="*/ 634064 h 1931543"/>
              <a:gd name="connsiteX8" fmla="*/ 12201407 w 12201407"/>
              <a:gd name="connsiteY8" fmla="*/ 1931543 h 1931543"/>
              <a:gd name="connsiteX9" fmla="*/ 9407 w 12201407"/>
              <a:gd name="connsiteY9" fmla="*/ 1931543 h 1931543"/>
              <a:gd name="connsiteX10" fmla="*/ 9407 w 12201407"/>
              <a:gd name="connsiteY10" fmla="*/ 634064 h 1931543"/>
              <a:gd name="connsiteX0" fmla="*/ 9407 w 12201407"/>
              <a:gd name="connsiteY0" fmla="*/ 634064 h 1931543"/>
              <a:gd name="connsiteX1" fmla="*/ 9407 w 12201407"/>
              <a:gd name="connsiteY1" fmla="*/ 653078 h 1931543"/>
              <a:gd name="connsiteX2" fmla="*/ 144873 w 12201407"/>
              <a:gd name="connsiteY2" fmla="*/ 619210 h 1931543"/>
              <a:gd name="connsiteX3" fmla="*/ 517408 w 12201407"/>
              <a:gd name="connsiteY3" fmla="*/ 543011 h 1931543"/>
              <a:gd name="connsiteX4" fmla="*/ 1152407 w 12201407"/>
              <a:gd name="connsiteY4" fmla="*/ 517611 h 1931543"/>
              <a:gd name="connsiteX5" fmla="*/ 1863607 w 12201407"/>
              <a:gd name="connsiteY5" fmla="*/ 475277 h 1931543"/>
              <a:gd name="connsiteX6" fmla="*/ 4987807 w 12201407"/>
              <a:gd name="connsiteY6" fmla="*/ 1143 h 1931543"/>
              <a:gd name="connsiteX7" fmla="*/ 12201407 w 12201407"/>
              <a:gd name="connsiteY7" fmla="*/ 634064 h 1931543"/>
              <a:gd name="connsiteX8" fmla="*/ 12201407 w 12201407"/>
              <a:gd name="connsiteY8" fmla="*/ 1931543 h 1931543"/>
              <a:gd name="connsiteX9" fmla="*/ 9407 w 12201407"/>
              <a:gd name="connsiteY9" fmla="*/ 1931543 h 1931543"/>
              <a:gd name="connsiteX10" fmla="*/ 9407 w 12201407"/>
              <a:gd name="connsiteY10" fmla="*/ 634064 h 1931543"/>
              <a:gd name="connsiteX0" fmla="*/ 9407 w 12201407"/>
              <a:gd name="connsiteY0" fmla="*/ 634064 h 1931543"/>
              <a:gd name="connsiteX1" fmla="*/ 9407 w 12201407"/>
              <a:gd name="connsiteY1" fmla="*/ 653078 h 1931543"/>
              <a:gd name="connsiteX2" fmla="*/ 144873 w 12201407"/>
              <a:gd name="connsiteY2" fmla="*/ 619210 h 1931543"/>
              <a:gd name="connsiteX3" fmla="*/ 534342 w 12201407"/>
              <a:gd name="connsiteY3" fmla="*/ 576878 h 1931543"/>
              <a:gd name="connsiteX4" fmla="*/ 1152407 w 12201407"/>
              <a:gd name="connsiteY4" fmla="*/ 517611 h 1931543"/>
              <a:gd name="connsiteX5" fmla="*/ 1863607 w 12201407"/>
              <a:gd name="connsiteY5" fmla="*/ 475277 h 1931543"/>
              <a:gd name="connsiteX6" fmla="*/ 4987807 w 12201407"/>
              <a:gd name="connsiteY6" fmla="*/ 1143 h 1931543"/>
              <a:gd name="connsiteX7" fmla="*/ 12201407 w 12201407"/>
              <a:gd name="connsiteY7" fmla="*/ 634064 h 1931543"/>
              <a:gd name="connsiteX8" fmla="*/ 12201407 w 12201407"/>
              <a:gd name="connsiteY8" fmla="*/ 1931543 h 1931543"/>
              <a:gd name="connsiteX9" fmla="*/ 9407 w 12201407"/>
              <a:gd name="connsiteY9" fmla="*/ 1931543 h 1931543"/>
              <a:gd name="connsiteX10" fmla="*/ 9407 w 12201407"/>
              <a:gd name="connsiteY10" fmla="*/ 634064 h 1931543"/>
              <a:gd name="connsiteX0" fmla="*/ 9407 w 12201407"/>
              <a:gd name="connsiteY0" fmla="*/ 634064 h 1931543"/>
              <a:gd name="connsiteX1" fmla="*/ 9407 w 12201407"/>
              <a:gd name="connsiteY1" fmla="*/ 653078 h 1931543"/>
              <a:gd name="connsiteX2" fmla="*/ 144873 w 12201407"/>
              <a:gd name="connsiteY2" fmla="*/ 619210 h 1931543"/>
              <a:gd name="connsiteX3" fmla="*/ 534342 w 12201407"/>
              <a:gd name="connsiteY3" fmla="*/ 576878 h 1931543"/>
              <a:gd name="connsiteX4" fmla="*/ 1237073 w 12201407"/>
              <a:gd name="connsiteY4" fmla="*/ 458344 h 1931543"/>
              <a:gd name="connsiteX5" fmla="*/ 1863607 w 12201407"/>
              <a:gd name="connsiteY5" fmla="*/ 475277 h 1931543"/>
              <a:gd name="connsiteX6" fmla="*/ 4987807 w 12201407"/>
              <a:gd name="connsiteY6" fmla="*/ 1143 h 1931543"/>
              <a:gd name="connsiteX7" fmla="*/ 12201407 w 12201407"/>
              <a:gd name="connsiteY7" fmla="*/ 634064 h 1931543"/>
              <a:gd name="connsiteX8" fmla="*/ 12201407 w 12201407"/>
              <a:gd name="connsiteY8" fmla="*/ 1931543 h 1931543"/>
              <a:gd name="connsiteX9" fmla="*/ 9407 w 12201407"/>
              <a:gd name="connsiteY9" fmla="*/ 1931543 h 1931543"/>
              <a:gd name="connsiteX10" fmla="*/ 9407 w 12201407"/>
              <a:gd name="connsiteY10" fmla="*/ 634064 h 1931543"/>
              <a:gd name="connsiteX0" fmla="*/ 9407 w 12201407"/>
              <a:gd name="connsiteY0" fmla="*/ 634397 h 1931876"/>
              <a:gd name="connsiteX1" fmla="*/ 9407 w 12201407"/>
              <a:gd name="connsiteY1" fmla="*/ 653411 h 1931876"/>
              <a:gd name="connsiteX2" fmla="*/ 144873 w 12201407"/>
              <a:gd name="connsiteY2" fmla="*/ 619543 h 1931876"/>
              <a:gd name="connsiteX3" fmla="*/ 534342 w 12201407"/>
              <a:gd name="connsiteY3" fmla="*/ 577211 h 1931876"/>
              <a:gd name="connsiteX4" fmla="*/ 1237073 w 12201407"/>
              <a:gd name="connsiteY4" fmla="*/ 458677 h 1931876"/>
              <a:gd name="connsiteX5" fmla="*/ 1897473 w 12201407"/>
              <a:gd name="connsiteY5" fmla="*/ 382476 h 1931876"/>
              <a:gd name="connsiteX6" fmla="*/ 4987807 w 12201407"/>
              <a:gd name="connsiteY6" fmla="*/ 1476 h 1931876"/>
              <a:gd name="connsiteX7" fmla="*/ 12201407 w 12201407"/>
              <a:gd name="connsiteY7" fmla="*/ 634397 h 1931876"/>
              <a:gd name="connsiteX8" fmla="*/ 12201407 w 12201407"/>
              <a:gd name="connsiteY8" fmla="*/ 1931876 h 1931876"/>
              <a:gd name="connsiteX9" fmla="*/ 9407 w 12201407"/>
              <a:gd name="connsiteY9" fmla="*/ 1931876 h 1931876"/>
              <a:gd name="connsiteX10" fmla="*/ 9407 w 12201407"/>
              <a:gd name="connsiteY10" fmla="*/ 634397 h 1931876"/>
              <a:gd name="connsiteX0" fmla="*/ 9407 w 12201407"/>
              <a:gd name="connsiteY0" fmla="*/ 663907 h 1961386"/>
              <a:gd name="connsiteX1" fmla="*/ 9407 w 12201407"/>
              <a:gd name="connsiteY1" fmla="*/ 682921 h 1961386"/>
              <a:gd name="connsiteX2" fmla="*/ 144873 w 12201407"/>
              <a:gd name="connsiteY2" fmla="*/ 649053 h 1961386"/>
              <a:gd name="connsiteX3" fmla="*/ 534342 w 12201407"/>
              <a:gd name="connsiteY3" fmla="*/ 606721 h 1961386"/>
              <a:gd name="connsiteX4" fmla="*/ 1237073 w 12201407"/>
              <a:gd name="connsiteY4" fmla="*/ 488187 h 1961386"/>
              <a:gd name="connsiteX5" fmla="*/ 1897473 w 12201407"/>
              <a:gd name="connsiteY5" fmla="*/ 411986 h 1961386"/>
              <a:gd name="connsiteX6" fmla="*/ 3641608 w 12201407"/>
              <a:gd name="connsiteY6" fmla="*/ 157987 h 1961386"/>
              <a:gd name="connsiteX7" fmla="*/ 4987807 w 12201407"/>
              <a:gd name="connsiteY7" fmla="*/ 30986 h 1961386"/>
              <a:gd name="connsiteX8" fmla="*/ 12201407 w 12201407"/>
              <a:gd name="connsiteY8" fmla="*/ 663907 h 1961386"/>
              <a:gd name="connsiteX9" fmla="*/ 12201407 w 12201407"/>
              <a:gd name="connsiteY9" fmla="*/ 1961386 h 1961386"/>
              <a:gd name="connsiteX10" fmla="*/ 9407 w 12201407"/>
              <a:gd name="connsiteY10" fmla="*/ 1961386 h 1961386"/>
              <a:gd name="connsiteX11" fmla="*/ 9407 w 12201407"/>
              <a:gd name="connsiteY11" fmla="*/ 663907 h 1961386"/>
              <a:gd name="connsiteX0" fmla="*/ 9407 w 12201407"/>
              <a:gd name="connsiteY0" fmla="*/ 595174 h 1892653"/>
              <a:gd name="connsiteX1" fmla="*/ 9407 w 12201407"/>
              <a:gd name="connsiteY1" fmla="*/ 614188 h 1892653"/>
              <a:gd name="connsiteX2" fmla="*/ 144873 w 12201407"/>
              <a:gd name="connsiteY2" fmla="*/ 580320 h 1892653"/>
              <a:gd name="connsiteX3" fmla="*/ 534342 w 12201407"/>
              <a:gd name="connsiteY3" fmla="*/ 537988 h 1892653"/>
              <a:gd name="connsiteX4" fmla="*/ 1237073 w 12201407"/>
              <a:gd name="connsiteY4" fmla="*/ 419454 h 1892653"/>
              <a:gd name="connsiteX5" fmla="*/ 1897473 w 12201407"/>
              <a:gd name="connsiteY5" fmla="*/ 343253 h 1892653"/>
              <a:gd name="connsiteX6" fmla="*/ 3641608 w 12201407"/>
              <a:gd name="connsiteY6" fmla="*/ 89254 h 1892653"/>
              <a:gd name="connsiteX7" fmla="*/ 5741341 w 12201407"/>
              <a:gd name="connsiteY7" fmla="*/ 46920 h 1892653"/>
              <a:gd name="connsiteX8" fmla="*/ 12201407 w 12201407"/>
              <a:gd name="connsiteY8" fmla="*/ 595174 h 1892653"/>
              <a:gd name="connsiteX9" fmla="*/ 12201407 w 12201407"/>
              <a:gd name="connsiteY9" fmla="*/ 1892653 h 1892653"/>
              <a:gd name="connsiteX10" fmla="*/ 9407 w 12201407"/>
              <a:gd name="connsiteY10" fmla="*/ 1892653 h 1892653"/>
              <a:gd name="connsiteX11" fmla="*/ 9407 w 12201407"/>
              <a:gd name="connsiteY11" fmla="*/ 595174 h 1892653"/>
              <a:gd name="connsiteX0" fmla="*/ 9407 w 12201407"/>
              <a:gd name="connsiteY0" fmla="*/ 621168 h 1918647"/>
              <a:gd name="connsiteX1" fmla="*/ 9407 w 12201407"/>
              <a:gd name="connsiteY1" fmla="*/ 640182 h 1918647"/>
              <a:gd name="connsiteX2" fmla="*/ 144873 w 12201407"/>
              <a:gd name="connsiteY2" fmla="*/ 606314 h 1918647"/>
              <a:gd name="connsiteX3" fmla="*/ 534342 w 12201407"/>
              <a:gd name="connsiteY3" fmla="*/ 563982 h 1918647"/>
              <a:gd name="connsiteX4" fmla="*/ 1237073 w 12201407"/>
              <a:gd name="connsiteY4" fmla="*/ 445448 h 1918647"/>
              <a:gd name="connsiteX5" fmla="*/ 1897473 w 12201407"/>
              <a:gd name="connsiteY5" fmla="*/ 369247 h 1918647"/>
              <a:gd name="connsiteX6" fmla="*/ 3641608 w 12201407"/>
              <a:gd name="connsiteY6" fmla="*/ 115248 h 1918647"/>
              <a:gd name="connsiteX7" fmla="*/ 6003807 w 12201407"/>
              <a:gd name="connsiteY7" fmla="*/ 39047 h 1918647"/>
              <a:gd name="connsiteX8" fmla="*/ 12201407 w 12201407"/>
              <a:gd name="connsiteY8" fmla="*/ 621168 h 1918647"/>
              <a:gd name="connsiteX9" fmla="*/ 12201407 w 12201407"/>
              <a:gd name="connsiteY9" fmla="*/ 1918647 h 1918647"/>
              <a:gd name="connsiteX10" fmla="*/ 9407 w 12201407"/>
              <a:gd name="connsiteY10" fmla="*/ 1918647 h 1918647"/>
              <a:gd name="connsiteX11" fmla="*/ 9407 w 12201407"/>
              <a:gd name="connsiteY11" fmla="*/ 621168 h 1918647"/>
              <a:gd name="connsiteX0" fmla="*/ 9407 w 12201407"/>
              <a:gd name="connsiteY0" fmla="*/ 617474 h 1914953"/>
              <a:gd name="connsiteX1" fmla="*/ 9407 w 12201407"/>
              <a:gd name="connsiteY1" fmla="*/ 636488 h 1914953"/>
              <a:gd name="connsiteX2" fmla="*/ 144873 w 12201407"/>
              <a:gd name="connsiteY2" fmla="*/ 602620 h 1914953"/>
              <a:gd name="connsiteX3" fmla="*/ 534342 w 12201407"/>
              <a:gd name="connsiteY3" fmla="*/ 560288 h 1914953"/>
              <a:gd name="connsiteX4" fmla="*/ 1237073 w 12201407"/>
              <a:gd name="connsiteY4" fmla="*/ 441754 h 1914953"/>
              <a:gd name="connsiteX5" fmla="*/ 1897473 w 12201407"/>
              <a:gd name="connsiteY5" fmla="*/ 365553 h 1914953"/>
              <a:gd name="connsiteX6" fmla="*/ 3641608 w 12201407"/>
              <a:gd name="connsiteY6" fmla="*/ 111554 h 1914953"/>
              <a:gd name="connsiteX7" fmla="*/ 6003807 w 12201407"/>
              <a:gd name="connsiteY7" fmla="*/ 35353 h 1914953"/>
              <a:gd name="connsiteX8" fmla="*/ 12201407 w 12201407"/>
              <a:gd name="connsiteY8" fmla="*/ 617474 h 1914953"/>
              <a:gd name="connsiteX9" fmla="*/ 12201407 w 12201407"/>
              <a:gd name="connsiteY9" fmla="*/ 1914953 h 1914953"/>
              <a:gd name="connsiteX10" fmla="*/ 9407 w 12201407"/>
              <a:gd name="connsiteY10" fmla="*/ 1914953 h 1914953"/>
              <a:gd name="connsiteX11" fmla="*/ 9407 w 12201407"/>
              <a:gd name="connsiteY11" fmla="*/ 617474 h 1914953"/>
              <a:gd name="connsiteX0" fmla="*/ 9407 w 12201407"/>
              <a:gd name="connsiteY0" fmla="*/ 1086577 h 2384056"/>
              <a:gd name="connsiteX1" fmla="*/ 9407 w 12201407"/>
              <a:gd name="connsiteY1" fmla="*/ 1105591 h 2384056"/>
              <a:gd name="connsiteX2" fmla="*/ 144873 w 12201407"/>
              <a:gd name="connsiteY2" fmla="*/ 1071723 h 2384056"/>
              <a:gd name="connsiteX3" fmla="*/ 534342 w 12201407"/>
              <a:gd name="connsiteY3" fmla="*/ 1029391 h 2384056"/>
              <a:gd name="connsiteX4" fmla="*/ 1237073 w 12201407"/>
              <a:gd name="connsiteY4" fmla="*/ 910857 h 2384056"/>
              <a:gd name="connsiteX5" fmla="*/ 1897473 w 12201407"/>
              <a:gd name="connsiteY5" fmla="*/ 834656 h 2384056"/>
              <a:gd name="connsiteX6" fmla="*/ 3641608 w 12201407"/>
              <a:gd name="connsiteY6" fmla="*/ 580657 h 2384056"/>
              <a:gd name="connsiteX7" fmla="*/ 6003807 w 12201407"/>
              <a:gd name="connsiteY7" fmla="*/ 504456 h 2384056"/>
              <a:gd name="connsiteX8" fmla="*/ 12201407 w 12201407"/>
              <a:gd name="connsiteY8" fmla="*/ 1086577 h 2384056"/>
              <a:gd name="connsiteX9" fmla="*/ 12201407 w 12201407"/>
              <a:gd name="connsiteY9" fmla="*/ 2384056 h 2384056"/>
              <a:gd name="connsiteX10" fmla="*/ 9407 w 12201407"/>
              <a:gd name="connsiteY10" fmla="*/ 2384056 h 2384056"/>
              <a:gd name="connsiteX11" fmla="*/ 9407 w 12201407"/>
              <a:gd name="connsiteY11" fmla="*/ 1086577 h 2384056"/>
              <a:gd name="connsiteX0" fmla="*/ 9407 w 12201407"/>
              <a:gd name="connsiteY0" fmla="*/ 969902 h 2267381"/>
              <a:gd name="connsiteX1" fmla="*/ 9407 w 12201407"/>
              <a:gd name="connsiteY1" fmla="*/ 988916 h 2267381"/>
              <a:gd name="connsiteX2" fmla="*/ 144873 w 12201407"/>
              <a:gd name="connsiteY2" fmla="*/ 955048 h 2267381"/>
              <a:gd name="connsiteX3" fmla="*/ 534342 w 12201407"/>
              <a:gd name="connsiteY3" fmla="*/ 912716 h 2267381"/>
              <a:gd name="connsiteX4" fmla="*/ 1237073 w 12201407"/>
              <a:gd name="connsiteY4" fmla="*/ 794182 h 2267381"/>
              <a:gd name="connsiteX5" fmla="*/ 1897473 w 12201407"/>
              <a:gd name="connsiteY5" fmla="*/ 717981 h 2267381"/>
              <a:gd name="connsiteX6" fmla="*/ 3641608 w 12201407"/>
              <a:gd name="connsiteY6" fmla="*/ 463982 h 2267381"/>
              <a:gd name="connsiteX7" fmla="*/ 6003807 w 12201407"/>
              <a:gd name="connsiteY7" fmla="*/ 387781 h 2267381"/>
              <a:gd name="connsiteX8" fmla="*/ 9026408 w 12201407"/>
              <a:gd name="connsiteY8" fmla="*/ 15249 h 2267381"/>
              <a:gd name="connsiteX9" fmla="*/ 12201407 w 12201407"/>
              <a:gd name="connsiteY9" fmla="*/ 969902 h 2267381"/>
              <a:gd name="connsiteX10" fmla="*/ 12201407 w 12201407"/>
              <a:gd name="connsiteY10" fmla="*/ 2267381 h 2267381"/>
              <a:gd name="connsiteX11" fmla="*/ 9407 w 12201407"/>
              <a:gd name="connsiteY11" fmla="*/ 2267381 h 2267381"/>
              <a:gd name="connsiteX12" fmla="*/ 9407 w 12201407"/>
              <a:gd name="connsiteY12" fmla="*/ 969902 h 2267381"/>
              <a:gd name="connsiteX0" fmla="*/ 9407 w 12201407"/>
              <a:gd name="connsiteY0" fmla="*/ 1126805 h 2424284"/>
              <a:gd name="connsiteX1" fmla="*/ 9407 w 12201407"/>
              <a:gd name="connsiteY1" fmla="*/ 1145819 h 2424284"/>
              <a:gd name="connsiteX2" fmla="*/ 144873 w 12201407"/>
              <a:gd name="connsiteY2" fmla="*/ 1111951 h 2424284"/>
              <a:gd name="connsiteX3" fmla="*/ 534342 w 12201407"/>
              <a:gd name="connsiteY3" fmla="*/ 1069619 h 2424284"/>
              <a:gd name="connsiteX4" fmla="*/ 1237073 w 12201407"/>
              <a:gd name="connsiteY4" fmla="*/ 951085 h 2424284"/>
              <a:gd name="connsiteX5" fmla="*/ 1897473 w 12201407"/>
              <a:gd name="connsiteY5" fmla="*/ 874884 h 2424284"/>
              <a:gd name="connsiteX6" fmla="*/ 3641608 w 12201407"/>
              <a:gd name="connsiteY6" fmla="*/ 620885 h 2424284"/>
              <a:gd name="connsiteX7" fmla="*/ 6003807 w 12201407"/>
              <a:gd name="connsiteY7" fmla="*/ 544684 h 2424284"/>
              <a:gd name="connsiteX8" fmla="*/ 9026408 w 12201407"/>
              <a:gd name="connsiteY8" fmla="*/ 172152 h 2424284"/>
              <a:gd name="connsiteX9" fmla="*/ 12201407 w 12201407"/>
              <a:gd name="connsiteY9" fmla="*/ 1126805 h 2424284"/>
              <a:gd name="connsiteX10" fmla="*/ 12201407 w 12201407"/>
              <a:gd name="connsiteY10" fmla="*/ 2424284 h 2424284"/>
              <a:gd name="connsiteX11" fmla="*/ 9407 w 12201407"/>
              <a:gd name="connsiteY11" fmla="*/ 2424284 h 2424284"/>
              <a:gd name="connsiteX12" fmla="*/ 9407 w 12201407"/>
              <a:gd name="connsiteY12" fmla="*/ 1126805 h 2424284"/>
              <a:gd name="connsiteX0" fmla="*/ 9407 w 12201407"/>
              <a:gd name="connsiteY0" fmla="*/ 1126805 h 2424284"/>
              <a:gd name="connsiteX1" fmla="*/ 9407 w 12201407"/>
              <a:gd name="connsiteY1" fmla="*/ 1145819 h 2424284"/>
              <a:gd name="connsiteX2" fmla="*/ 144873 w 12201407"/>
              <a:gd name="connsiteY2" fmla="*/ 1111951 h 2424284"/>
              <a:gd name="connsiteX3" fmla="*/ 534342 w 12201407"/>
              <a:gd name="connsiteY3" fmla="*/ 1069619 h 2424284"/>
              <a:gd name="connsiteX4" fmla="*/ 1237073 w 12201407"/>
              <a:gd name="connsiteY4" fmla="*/ 951085 h 2424284"/>
              <a:gd name="connsiteX5" fmla="*/ 1897473 w 12201407"/>
              <a:gd name="connsiteY5" fmla="*/ 874884 h 2424284"/>
              <a:gd name="connsiteX6" fmla="*/ 3641608 w 12201407"/>
              <a:gd name="connsiteY6" fmla="*/ 620885 h 2424284"/>
              <a:gd name="connsiteX7" fmla="*/ 6003807 w 12201407"/>
              <a:gd name="connsiteY7" fmla="*/ 544684 h 2424284"/>
              <a:gd name="connsiteX8" fmla="*/ 9026408 w 12201407"/>
              <a:gd name="connsiteY8" fmla="*/ 172152 h 2424284"/>
              <a:gd name="connsiteX9" fmla="*/ 12201407 w 12201407"/>
              <a:gd name="connsiteY9" fmla="*/ 1126805 h 2424284"/>
              <a:gd name="connsiteX10" fmla="*/ 12201407 w 12201407"/>
              <a:gd name="connsiteY10" fmla="*/ 2424284 h 2424284"/>
              <a:gd name="connsiteX11" fmla="*/ 9407 w 12201407"/>
              <a:gd name="connsiteY11" fmla="*/ 2424284 h 2424284"/>
              <a:gd name="connsiteX12" fmla="*/ 9407 w 12201407"/>
              <a:gd name="connsiteY12" fmla="*/ 1126805 h 2424284"/>
              <a:gd name="connsiteX0" fmla="*/ 9407 w 12201407"/>
              <a:gd name="connsiteY0" fmla="*/ 1222026 h 2519505"/>
              <a:gd name="connsiteX1" fmla="*/ 9407 w 12201407"/>
              <a:gd name="connsiteY1" fmla="*/ 1241040 h 2519505"/>
              <a:gd name="connsiteX2" fmla="*/ 144873 w 12201407"/>
              <a:gd name="connsiteY2" fmla="*/ 1207172 h 2519505"/>
              <a:gd name="connsiteX3" fmla="*/ 534342 w 12201407"/>
              <a:gd name="connsiteY3" fmla="*/ 1164840 h 2519505"/>
              <a:gd name="connsiteX4" fmla="*/ 1237073 w 12201407"/>
              <a:gd name="connsiteY4" fmla="*/ 1046306 h 2519505"/>
              <a:gd name="connsiteX5" fmla="*/ 1897473 w 12201407"/>
              <a:gd name="connsiteY5" fmla="*/ 970105 h 2519505"/>
              <a:gd name="connsiteX6" fmla="*/ 3641608 w 12201407"/>
              <a:gd name="connsiteY6" fmla="*/ 716106 h 2519505"/>
              <a:gd name="connsiteX7" fmla="*/ 6046141 w 12201407"/>
              <a:gd name="connsiteY7" fmla="*/ 208105 h 2519505"/>
              <a:gd name="connsiteX8" fmla="*/ 9026408 w 12201407"/>
              <a:gd name="connsiteY8" fmla="*/ 267373 h 2519505"/>
              <a:gd name="connsiteX9" fmla="*/ 12201407 w 12201407"/>
              <a:gd name="connsiteY9" fmla="*/ 1222026 h 2519505"/>
              <a:gd name="connsiteX10" fmla="*/ 12201407 w 12201407"/>
              <a:gd name="connsiteY10" fmla="*/ 2519505 h 2519505"/>
              <a:gd name="connsiteX11" fmla="*/ 9407 w 12201407"/>
              <a:gd name="connsiteY11" fmla="*/ 2519505 h 2519505"/>
              <a:gd name="connsiteX12" fmla="*/ 9407 w 12201407"/>
              <a:gd name="connsiteY12" fmla="*/ 1222026 h 2519505"/>
              <a:gd name="connsiteX0" fmla="*/ 9407 w 12201407"/>
              <a:gd name="connsiteY0" fmla="*/ 1445030 h 2742509"/>
              <a:gd name="connsiteX1" fmla="*/ 9407 w 12201407"/>
              <a:gd name="connsiteY1" fmla="*/ 1464044 h 2742509"/>
              <a:gd name="connsiteX2" fmla="*/ 144873 w 12201407"/>
              <a:gd name="connsiteY2" fmla="*/ 1430176 h 2742509"/>
              <a:gd name="connsiteX3" fmla="*/ 534342 w 12201407"/>
              <a:gd name="connsiteY3" fmla="*/ 1387844 h 2742509"/>
              <a:gd name="connsiteX4" fmla="*/ 1237073 w 12201407"/>
              <a:gd name="connsiteY4" fmla="*/ 1269310 h 2742509"/>
              <a:gd name="connsiteX5" fmla="*/ 1897473 w 12201407"/>
              <a:gd name="connsiteY5" fmla="*/ 1193109 h 2742509"/>
              <a:gd name="connsiteX6" fmla="*/ 3641608 w 12201407"/>
              <a:gd name="connsiteY6" fmla="*/ 939110 h 2742509"/>
              <a:gd name="connsiteX7" fmla="*/ 6046141 w 12201407"/>
              <a:gd name="connsiteY7" fmla="*/ 431109 h 2742509"/>
              <a:gd name="connsiteX8" fmla="*/ 9128008 w 12201407"/>
              <a:gd name="connsiteY8" fmla="*/ 194043 h 2742509"/>
              <a:gd name="connsiteX9" fmla="*/ 12201407 w 12201407"/>
              <a:gd name="connsiteY9" fmla="*/ 1445030 h 2742509"/>
              <a:gd name="connsiteX10" fmla="*/ 12201407 w 12201407"/>
              <a:gd name="connsiteY10" fmla="*/ 2742509 h 2742509"/>
              <a:gd name="connsiteX11" fmla="*/ 9407 w 12201407"/>
              <a:gd name="connsiteY11" fmla="*/ 2742509 h 2742509"/>
              <a:gd name="connsiteX12" fmla="*/ 9407 w 12201407"/>
              <a:gd name="connsiteY12" fmla="*/ 1445030 h 2742509"/>
              <a:gd name="connsiteX0" fmla="*/ 9407 w 12201407"/>
              <a:gd name="connsiteY0" fmla="*/ 1445030 h 2742509"/>
              <a:gd name="connsiteX1" fmla="*/ 9407 w 12201407"/>
              <a:gd name="connsiteY1" fmla="*/ 1464044 h 2742509"/>
              <a:gd name="connsiteX2" fmla="*/ 144873 w 12201407"/>
              <a:gd name="connsiteY2" fmla="*/ 1430176 h 2742509"/>
              <a:gd name="connsiteX3" fmla="*/ 534342 w 12201407"/>
              <a:gd name="connsiteY3" fmla="*/ 1387844 h 2742509"/>
              <a:gd name="connsiteX4" fmla="*/ 1237073 w 12201407"/>
              <a:gd name="connsiteY4" fmla="*/ 1269310 h 2742509"/>
              <a:gd name="connsiteX5" fmla="*/ 1889006 w 12201407"/>
              <a:gd name="connsiteY5" fmla="*/ 1023776 h 2742509"/>
              <a:gd name="connsiteX6" fmla="*/ 3641608 w 12201407"/>
              <a:gd name="connsiteY6" fmla="*/ 939110 h 2742509"/>
              <a:gd name="connsiteX7" fmla="*/ 6046141 w 12201407"/>
              <a:gd name="connsiteY7" fmla="*/ 431109 h 2742509"/>
              <a:gd name="connsiteX8" fmla="*/ 9128008 w 12201407"/>
              <a:gd name="connsiteY8" fmla="*/ 194043 h 2742509"/>
              <a:gd name="connsiteX9" fmla="*/ 12201407 w 12201407"/>
              <a:gd name="connsiteY9" fmla="*/ 1445030 h 2742509"/>
              <a:gd name="connsiteX10" fmla="*/ 12201407 w 12201407"/>
              <a:gd name="connsiteY10" fmla="*/ 2742509 h 2742509"/>
              <a:gd name="connsiteX11" fmla="*/ 9407 w 12201407"/>
              <a:gd name="connsiteY11" fmla="*/ 2742509 h 2742509"/>
              <a:gd name="connsiteX12" fmla="*/ 9407 w 12201407"/>
              <a:gd name="connsiteY12" fmla="*/ 1445030 h 2742509"/>
              <a:gd name="connsiteX0" fmla="*/ 9407 w 12201407"/>
              <a:gd name="connsiteY0" fmla="*/ 1445030 h 2742509"/>
              <a:gd name="connsiteX1" fmla="*/ 9407 w 12201407"/>
              <a:gd name="connsiteY1" fmla="*/ 1464044 h 2742509"/>
              <a:gd name="connsiteX2" fmla="*/ 144873 w 12201407"/>
              <a:gd name="connsiteY2" fmla="*/ 1430176 h 2742509"/>
              <a:gd name="connsiteX3" fmla="*/ 534342 w 12201407"/>
              <a:gd name="connsiteY3" fmla="*/ 1387844 h 2742509"/>
              <a:gd name="connsiteX4" fmla="*/ 1228606 w 12201407"/>
              <a:gd name="connsiteY4" fmla="*/ 1083043 h 2742509"/>
              <a:gd name="connsiteX5" fmla="*/ 1889006 w 12201407"/>
              <a:gd name="connsiteY5" fmla="*/ 1023776 h 2742509"/>
              <a:gd name="connsiteX6" fmla="*/ 3641608 w 12201407"/>
              <a:gd name="connsiteY6" fmla="*/ 939110 h 2742509"/>
              <a:gd name="connsiteX7" fmla="*/ 6046141 w 12201407"/>
              <a:gd name="connsiteY7" fmla="*/ 431109 h 2742509"/>
              <a:gd name="connsiteX8" fmla="*/ 9128008 w 12201407"/>
              <a:gd name="connsiteY8" fmla="*/ 194043 h 2742509"/>
              <a:gd name="connsiteX9" fmla="*/ 12201407 w 12201407"/>
              <a:gd name="connsiteY9" fmla="*/ 1445030 h 2742509"/>
              <a:gd name="connsiteX10" fmla="*/ 12201407 w 12201407"/>
              <a:gd name="connsiteY10" fmla="*/ 2742509 h 2742509"/>
              <a:gd name="connsiteX11" fmla="*/ 9407 w 12201407"/>
              <a:gd name="connsiteY11" fmla="*/ 2742509 h 2742509"/>
              <a:gd name="connsiteX12" fmla="*/ 9407 w 12201407"/>
              <a:gd name="connsiteY12" fmla="*/ 1445030 h 2742509"/>
              <a:gd name="connsiteX0" fmla="*/ 9407 w 12201407"/>
              <a:gd name="connsiteY0" fmla="*/ 1445030 h 2742509"/>
              <a:gd name="connsiteX1" fmla="*/ 9407 w 12201407"/>
              <a:gd name="connsiteY1" fmla="*/ 1464044 h 2742509"/>
              <a:gd name="connsiteX2" fmla="*/ 144873 w 12201407"/>
              <a:gd name="connsiteY2" fmla="*/ 1430176 h 2742509"/>
              <a:gd name="connsiteX3" fmla="*/ 551276 w 12201407"/>
              <a:gd name="connsiteY3" fmla="*/ 1260844 h 2742509"/>
              <a:gd name="connsiteX4" fmla="*/ 1228606 w 12201407"/>
              <a:gd name="connsiteY4" fmla="*/ 1083043 h 2742509"/>
              <a:gd name="connsiteX5" fmla="*/ 1889006 w 12201407"/>
              <a:gd name="connsiteY5" fmla="*/ 1023776 h 2742509"/>
              <a:gd name="connsiteX6" fmla="*/ 3641608 w 12201407"/>
              <a:gd name="connsiteY6" fmla="*/ 939110 h 2742509"/>
              <a:gd name="connsiteX7" fmla="*/ 6046141 w 12201407"/>
              <a:gd name="connsiteY7" fmla="*/ 431109 h 2742509"/>
              <a:gd name="connsiteX8" fmla="*/ 9128008 w 12201407"/>
              <a:gd name="connsiteY8" fmla="*/ 194043 h 2742509"/>
              <a:gd name="connsiteX9" fmla="*/ 12201407 w 12201407"/>
              <a:gd name="connsiteY9" fmla="*/ 1445030 h 2742509"/>
              <a:gd name="connsiteX10" fmla="*/ 12201407 w 12201407"/>
              <a:gd name="connsiteY10" fmla="*/ 2742509 h 2742509"/>
              <a:gd name="connsiteX11" fmla="*/ 9407 w 12201407"/>
              <a:gd name="connsiteY11" fmla="*/ 2742509 h 2742509"/>
              <a:gd name="connsiteX12" fmla="*/ 9407 w 12201407"/>
              <a:gd name="connsiteY12" fmla="*/ 1445030 h 2742509"/>
              <a:gd name="connsiteX0" fmla="*/ 9407 w 12201407"/>
              <a:gd name="connsiteY0" fmla="*/ 1445030 h 2742509"/>
              <a:gd name="connsiteX1" fmla="*/ 9407 w 12201407"/>
              <a:gd name="connsiteY1" fmla="*/ 1464044 h 2742509"/>
              <a:gd name="connsiteX2" fmla="*/ 43273 w 12201407"/>
              <a:gd name="connsiteY2" fmla="*/ 1176176 h 2742509"/>
              <a:gd name="connsiteX3" fmla="*/ 551276 w 12201407"/>
              <a:gd name="connsiteY3" fmla="*/ 1260844 h 2742509"/>
              <a:gd name="connsiteX4" fmla="*/ 1228606 w 12201407"/>
              <a:gd name="connsiteY4" fmla="*/ 1083043 h 2742509"/>
              <a:gd name="connsiteX5" fmla="*/ 1889006 w 12201407"/>
              <a:gd name="connsiteY5" fmla="*/ 1023776 h 2742509"/>
              <a:gd name="connsiteX6" fmla="*/ 3641608 w 12201407"/>
              <a:gd name="connsiteY6" fmla="*/ 939110 h 2742509"/>
              <a:gd name="connsiteX7" fmla="*/ 6046141 w 12201407"/>
              <a:gd name="connsiteY7" fmla="*/ 431109 h 2742509"/>
              <a:gd name="connsiteX8" fmla="*/ 9128008 w 12201407"/>
              <a:gd name="connsiteY8" fmla="*/ 194043 h 2742509"/>
              <a:gd name="connsiteX9" fmla="*/ 12201407 w 12201407"/>
              <a:gd name="connsiteY9" fmla="*/ 1445030 h 2742509"/>
              <a:gd name="connsiteX10" fmla="*/ 12201407 w 12201407"/>
              <a:gd name="connsiteY10" fmla="*/ 2742509 h 2742509"/>
              <a:gd name="connsiteX11" fmla="*/ 9407 w 12201407"/>
              <a:gd name="connsiteY11" fmla="*/ 2742509 h 2742509"/>
              <a:gd name="connsiteX12" fmla="*/ 9407 w 12201407"/>
              <a:gd name="connsiteY12" fmla="*/ 1445030 h 2742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201407" h="2742509">
                <a:moveTo>
                  <a:pt x="9407" y="1445030"/>
                </a:moveTo>
                <a:cubicBezTo>
                  <a:pt x="9407" y="1212197"/>
                  <a:pt x="-11760" y="1463697"/>
                  <a:pt x="9407" y="1464044"/>
                </a:cubicBezTo>
                <a:cubicBezTo>
                  <a:pt x="30574" y="1464391"/>
                  <a:pt x="-11760" y="1180409"/>
                  <a:pt x="43273" y="1176176"/>
                </a:cubicBezTo>
                <a:cubicBezTo>
                  <a:pt x="98306" y="1171943"/>
                  <a:pt x="468021" y="1267900"/>
                  <a:pt x="551276" y="1260844"/>
                </a:cubicBezTo>
                <a:cubicBezTo>
                  <a:pt x="634532" y="1253789"/>
                  <a:pt x="974606" y="1108443"/>
                  <a:pt x="1228606" y="1083043"/>
                </a:cubicBezTo>
                <a:cubicBezTo>
                  <a:pt x="1482606" y="1057643"/>
                  <a:pt x="1502361" y="1092920"/>
                  <a:pt x="1889006" y="1023776"/>
                </a:cubicBezTo>
                <a:cubicBezTo>
                  <a:pt x="2275651" y="954632"/>
                  <a:pt x="3126552" y="1002610"/>
                  <a:pt x="3641608" y="939110"/>
                </a:cubicBezTo>
                <a:cubicBezTo>
                  <a:pt x="4156664" y="875610"/>
                  <a:pt x="5126097" y="505898"/>
                  <a:pt x="6046141" y="431109"/>
                </a:cubicBezTo>
                <a:cubicBezTo>
                  <a:pt x="6966186" y="356320"/>
                  <a:pt x="8281342" y="-326310"/>
                  <a:pt x="9128008" y="194043"/>
                </a:cubicBezTo>
                <a:cubicBezTo>
                  <a:pt x="10008541" y="333397"/>
                  <a:pt x="11694818" y="1069675"/>
                  <a:pt x="12201407" y="1445030"/>
                </a:cubicBezTo>
                <a:lnTo>
                  <a:pt x="12201407" y="2742509"/>
                </a:lnTo>
                <a:lnTo>
                  <a:pt x="9407" y="2742509"/>
                </a:lnTo>
                <a:lnTo>
                  <a:pt x="9407" y="1445030"/>
                </a:lnTo>
                <a:close/>
              </a:path>
            </a:pathLst>
          </a:custGeom>
          <a:solidFill>
            <a:schemeClr val="accent3">
              <a:alpha val="50000"/>
            </a:schemeClr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4B762E26-03F0-1FEB-D43F-FC83508015DD}"/>
              </a:ext>
            </a:extLst>
          </p:cNvPr>
          <p:cNvSpPr/>
          <p:nvPr/>
        </p:nvSpPr>
        <p:spPr>
          <a:xfrm>
            <a:off x="0" y="0"/>
            <a:ext cx="12192000" cy="1938867"/>
          </a:xfrm>
          <a:custGeom>
            <a:avLst/>
            <a:gdLst>
              <a:gd name="connsiteX0" fmla="*/ 0 w 12192000"/>
              <a:gd name="connsiteY0" fmla="*/ 0 h 1938867"/>
              <a:gd name="connsiteX1" fmla="*/ 12192000 w 12192000"/>
              <a:gd name="connsiteY1" fmla="*/ 0 h 1938867"/>
              <a:gd name="connsiteX2" fmla="*/ 12192000 w 12192000"/>
              <a:gd name="connsiteY2" fmla="*/ 1938867 h 1938867"/>
              <a:gd name="connsiteX3" fmla="*/ 0 w 12192000"/>
              <a:gd name="connsiteY3" fmla="*/ 1938867 h 1938867"/>
              <a:gd name="connsiteX4" fmla="*/ 0 w 12192000"/>
              <a:gd name="connsiteY4" fmla="*/ 0 h 1938867"/>
              <a:gd name="connsiteX0" fmla="*/ 0 w 12192000"/>
              <a:gd name="connsiteY0" fmla="*/ 0 h 1938867"/>
              <a:gd name="connsiteX1" fmla="*/ 12192000 w 12192000"/>
              <a:gd name="connsiteY1" fmla="*/ 0 h 1938867"/>
              <a:gd name="connsiteX2" fmla="*/ 12192000 w 12192000"/>
              <a:gd name="connsiteY2" fmla="*/ 1938867 h 1938867"/>
              <a:gd name="connsiteX3" fmla="*/ 8644467 w 12192000"/>
              <a:gd name="connsiteY3" fmla="*/ 736601 h 1938867"/>
              <a:gd name="connsiteX4" fmla="*/ 0 w 12192000"/>
              <a:gd name="connsiteY4" fmla="*/ 1938867 h 1938867"/>
              <a:gd name="connsiteX5" fmla="*/ 0 w 12192000"/>
              <a:gd name="connsiteY5" fmla="*/ 0 h 1938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1938867">
                <a:moveTo>
                  <a:pt x="0" y="0"/>
                </a:moveTo>
                <a:lnTo>
                  <a:pt x="12192000" y="0"/>
                </a:lnTo>
                <a:lnTo>
                  <a:pt x="12192000" y="1938867"/>
                </a:lnTo>
                <a:cubicBezTo>
                  <a:pt x="10992556" y="1938867"/>
                  <a:pt x="9843911" y="736601"/>
                  <a:pt x="8644467" y="736601"/>
                </a:cubicBezTo>
                <a:lnTo>
                  <a:pt x="0" y="1938867"/>
                </a:lnTo>
                <a:lnTo>
                  <a:pt x="0" y="0"/>
                </a:ln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800" dirty="0"/>
              <a:t>                                                               </a:t>
            </a:r>
            <a:endParaRPr lang="es-CO" sz="800" dirty="0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1016B9AA-22BE-3945-B484-14C7A6D34B80}"/>
              </a:ext>
            </a:extLst>
          </p:cNvPr>
          <p:cNvSpPr/>
          <p:nvPr/>
        </p:nvSpPr>
        <p:spPr>
          <a:xfrm>
            <a:off x="681962" y="0"/>
            <a:ext cx="1041399" cy="254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050" dirty="0">
                <a:solidFill>
                  <a:schemeClr val="bg1"/>
                </a:solidFill>
              </a:rPr>
              <a:t>Kit de arrastre</a:t>
            </a:r>
            <a:endParaRPr lang="es-CO" sz="1050" dirty="0">
              <a:solidFill>
                <a:schemeClr val="bg1"/>
              </a:solidFill>
            </a:endParaRP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8C328072-CB7F-9A8C-F3E6-6DE924C54881}"/>
              </a:ext>
            </a:extLst>
          </p:cNvPr>
          <p:cNvSpPr/>
          <p:nvPr/>
        </p:nvSpPr>
        <p:spPr>
          <a:xfrm>
            <a:off x="1948957" y="-2"/>
            <a:ext cx="1085850" cy="254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050" dirty="0">
                <a:solidFill>
                  <a:schemeClr val="bg1"/>
                </a:solidFill>
              </a:rPr>
              <a:t>Amortiguadores</a:t>
            </a:r>
            <a:endParaRPr lang="es-CO" sz="1050" dirty="0">
              <a:solidFill>
                <a:schemeClr val="bg1"/>
              </a:solidFill>
            </a:endParaRP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469559D1-352A-8CBD-859F-DF1DBF346B58}"/>
              </a:ext>
            </a:extLst>
          </p:cNvPr>
          <p:cNvSpPr/>
          <p:nvPr/>
        </p:nvSpPr>
        <p:spPr>
          <a:xfrm>
            <a:off x="3260403" y="0"/>
            <a:ext cx="808564" cy="254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050" dirty="0">
                <a:solidFill>
                  <a:schemeClr val="bg1"/>
                </a:solidFill>
              </a:rPr>
              <a:t>Cadenas</a:t>
            </a:r>
            <a:endParaRPr lang="es-CO" sz="1050" dirty="0">
              <a:solidFill>
                <a:schemeClr val="bg1"/>
              </a:solidFill>
            </a:endParaRP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1B9294BC-24E5-D669-C625-532A3D079991}"/>
              </a:ext>
            </a:extLst>
          </p:cNvPr>
          <p:cNvSpPr/>
          <p:nvPr/>
        </p:nvSpPr>
        <p:spPr>
          <a:xfrm>
            <a:off x="4270232" y="-2"/>
            <a:ext cx="1041399" cy="254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050" dirty="0">
                <a:solidFill>
                  <a:schemeClr val="bg1"/>
                </a:solidFill>
              </a:rPr>
              <a:t>Frenos</a:t>
            </a:r>
            <a:endParaRPr lang="es-CO" sz="1050" dirty="0">
              <a:solidFill>
                <a:schemeClr val="bg1"/>
              </a:solidFill>
            </a:endParaRP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68A23E32-52AB-A646-4E1D-AF82914013B3}"/>
              </a:ext>
            </a:extLst>
          </p:cNvPr>
          <p:cNvSpPr/>
          <p:nvPr/>
        </p:nvSpPr>
        <p:spPr>
          <a:xfrm>
            <a:off x="5503525" y="0"/>
            <a:ext cx="1041399" cy="254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050" dirty="0">
                <a:solidFill>
                  <a:schemeClr val="bg1"/>
                </a:solidFill>
              </a:rPr>
              <a:t>Eléctrico</a:t>
            </a:r>
            <a:endParaRPr lang="es-CO" sz="1050" dirty="0">
              <a:solidFill>
                <a:schemeClr val="bg1"/>
              </a:solidFill>
            </a:endParaRP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88FB050A-942E-A5C2-6DF8-3CF8AC142EC8}"/>
              </a:ext>
            </a:extLst>
          </p:cNvPr>
          <p:cNvSpPr/>
          <p:nvPr/>
        </p:nvSpPr>
        <p:spPr>
          <a:xfrm>
            <a:off x="6736818" y="0"/>
            <a:ext cx="1041399" cy="254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050" dirty="0">
                <a:solidFill>
                  <a:schemeClr val="bg1"/>
                </a:solidFill>
              </a:rPr>
              <a:t>Llantas</a:t>
            </a:r>
            <a:endParaRPr lang="es-CO" sz="1050" dirty="0">
              <a:solidFill>
                <a:schemeClr val="bg1"/>
              </a:solidFill>
            </a:endParaRPr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2A6B9A4F-4314-0EF6-6CAB-831334015D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4109" y="1190106"/>
            <a:ext cx="203200" cy="203200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56171FE3-9D5D-FB24-35DA-F7F084B2D4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2001" y="1160236"/>
            <a:ext cx="369687" cy="262940"/>
          </a:xfrm>
          <a:prstGeom prst="rect">
            <a:avLst/>
          </a:prstGeom>
        </p:spPr>
      </p:pic>
      <p:sp>
        <p:nvSpPr>
          <p:cNvPr id="22" name="CuadroTexto 21">
            <a:extLst>
              <a:ext uri="{FF2B5EF4-FFF2-40B4-BE49-F238E27FC236}">
                <a16:creationId xmlns:a16="http://schemas.microsoft.com/office/drawing/2014/main" id="{18FB3AB9-F16C-6CDB-AA5E-3FDE802B65A4}"/>
              </a:ext>
            </a:extLst>
          </p:cNvPr>
          <p:cNvSpPr txBox="1"/>
          <p:nvPr/>
        </p:nvSpPr>
        <p:spPr>
          <a:xfrm>
            <a:off x="6442937" y="1153864"/>
            <a:ext cx="9878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050" dirty="0">
                <a:solidFill>
                  <a:schemeClr val="bg1"/>
                </a:solidFill>
              </a:rPr>
              <a:t>3213225880</a:t>
            </a:r>
            <a:endParaRPr lang="es-CO" sz="1050" dirty="0">
              <a:solidFill>
                <a:schemeClr val="bg1"/>
              </a:solidFill>
            </a:endParaRP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B20C2916-E3D3-CE1F-50C1-8E8154EEEF81}"/>
              </a:ext>
            </a:extLst>
          </p:cNvPr>
          <p:cNvSpPr txBox="1"/>
          <p:nvPr/>
        </p:nvSpPr>
        <p:spPr>
          <a:xfrm>
            <a:off x="7593024" y="1152928"/>
            <a:ext cx="264828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050" dirty="0">
                <a:solidFill>
                  <a:schemeClr val="bg1"/>
                </a:solidFill>
              </a:rPr>
              <a:t>RepuestosJJJ@gmail.com</a:t>
            </a:r>
            <a:endParaRPr lang="es-CO" sz="1050" dirty="0">
              <a:solidFill>
                <a:schemeClr val="bg1"/>
              </a:solidFill>
            </a:endParaRPr>
          </a:p>
        </p:txBody>
      </p:sp>
      <p:sp>
        <p:nvSpPr>
          <p:cNvPr id="26" name="Rectángulo: esquinas redondeadas 25">
            <a:extLst>
              <a:ext uri="{FF2B5EF4-FFF2-40B4-BE49-F238E27FC236}">
                <a16:creationId xmlns:a16="http://schemas.microsoft.com/office/drawing/2014/main" id="{67CA61F2-C7AC-BA7E-57F5-8D5EF17E79C5}"/>
              </a:ext>
            </a:extLst>
          </p:cNvPr>
          <p:cNvSpPr/>
          <p:nvPr/>
        </p:nvSpPr>
        <p:spPr>
          <a:xfrm>
            <a:off x="3958542" y="1444041"/>
            <a:ext cx="5381775" cy="449487"/>
          </a:xfrm>
          <a:prstGeom prst="round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27" name="Rectángulo: esquinas redondeadas 26">
            <a:extLst>
              <a:ext uri="{FF2B5EF4-FFF2-40B4-BE49-F238E27FC236}">
                <a16:creationId xmlns:a16="http://schemas.microsoft.com/office/drawing/2014/main" id="{0398980C-D3CC-8DB1-64DF-824FB517BC25}"/>
              </a:ext>
            </a:extLst>
          </p:cNvPr>
          <p:cNvSpPr/>
          <p:nvPr/>
        </p:nvSpPr>
        <p:spPr>
          <a:xfrm>
            <a:off x="3970116" y="1463087"/>
            <a:ext cx="1192735" cy="430441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1600" dirty="0"/>
              <a:t>Categoría  </a:t>
            </a:r>
            <a:endParaRPr lang="es-CO" sz="1600" dirty="0"/>
          </a:p>
        </p:txBody>
      </p:sp>
      <p:pic>
        <p:nvPicPr>
          <p:cNvPr id="30" name="Imagen 29">
            <a:extLst>
              <a:ext uri="{FF2B5EF4-FFF2-40B4-BE49-F238E27FC236}">
                <a16:creationId xmlns:a16="http://schemas.microsoft.com/office/drawing/2014/main" id="{1ABB1BEE-48D3-3DE3-BFCB-713641D817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5932" y="1466696"/>
            <a:ext cx="331454" cy="331454"/>
          </a:xfrm>
          <a:prstGeom prst="rect">
            <a:avLst/>
          </a:prstGeom>
        </p:spPr>
      </p:pic>
      <p:sp>
        <p:nvSpPr>
          <p:cNvPr id="35" name="Rectángulo: esquinas redondeadas 34">
            <a:extLst>
              <a:ext uri="{FF2B5EF4-FFF2-40B4-BE49-F238E27FC236}">
                <a16:creationId xmlns:a16="http://schemas.microsoft.com/office/drawing/2014/main" id="{7B67E14D-7430-3FB9-2CC5-96D4E6AF0D0E}"/>
              </a:ext>
            </a:extLst>
          </p:cNvPr>
          <p:cNvSpPr/>
          <p:nvPr/>
        </p:nvSpPr>
        <p:spPr>
          <a:xfrm>
            <a:off x="10033000" y="395905"/>
            <a:ext cx="2048933" cy="59892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pic>
        <p:nvPicPr>
          <p:cNvPr id="34" name="Imagen 33">
            <a:extLst>
              <a:ext uri="{FF2B5EF4-FFF2-40B4-BE49-F238E27FC236}">
                <a16:creationId xmlns:a16="http://schemas.microsoft.com/office/drawing/2014/main" id="{4235E840-22FC-F1B4-C6F6-1883C97B64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 flipV="1">
            <a:off x="10302961" y="516246"/>
            <a:ext cx="503992" cy="439854"/>
          </a:xfrm>
          <a:prstGeom prst="rect">
            <a:avLst/>
          </a:prstGeom>
        </p:spPr>
      </p:pic>
      <p:sp>
        <p:nvSpPr>
          <p:cNvPr id="36" name="Elipse 35">
            <a:extLst>
              <a:ext uri="{FF2B5EF4-FFF2-40B4-BE49-F238E27FC236}">
                <a16:creationId xmlns:a16="http://schemas.microsoft.com/office/drawing/2014/main" id="{390EAB90-AB14-0595-2E02-DD5D98C55E81}"/>
              </a:ext>
            </a:extLst>
          </p:cNvPr>
          <p:cNvSpPr/>
          <p:nvPr/>
        </p:nvSpPr>
        <p:spPr>
          <a:xfrm>
            <a:off x="10591967" y="422752"/>
            <a:ext cx="242424" cy="237066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/>
              <a:t>0</a:t>
            </a:r>
            <a:endParaRPr lang="es-CO" dirty="0"/>
          </a:p>
        </p:txBody>
      </p:sp>
      <p:sp>
        <p:nvSpPr>
          <p:cNvPr id="37" name="CuadroTexto 36">
            <a:extLst>
              <a:ext uri="{FF2B5EF4-FFF2-40B4-BE49-F238E27FC236}">
                <a16:creationId xmlns:a16="http://schemas.microsoft.com/office/drawing/2014/main" id="{A9EFBF2B-D521-6D01-E4EC-53480200533D}"/>
              </a:ext>
            </a:extLst>
          </p:cNvPr>
          <p:cNvSpPr txBox="1"/>
          <p:nvPr/>
        </p:nvSpPr>
        <p:spPr>
          <a:xfrm>
            <a:off x="11090803" y="433367"/>
            <a:ext cx="6135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00" dirty="0">
                <a:latin typeface="Bookman Old Style" panose="02050604050505020204" pitchFamily="18" charset="0"/>
              </a:rPr>
              <a:t>Carrito</a:t>
            </a:r>
            <a:endParaRPr lang="es-CO" sz="900" dirty="0">
              <a:latin typeface="Bookman Old Style" panose="02050604050505020204" pitchFamily="18" charset="0"/>
            </a:endParaRPr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110596BF-872F-36AF-8A16-76A482987BD1}"/>
              </a:ext>
            </a:extLst>
          </p:cNvPr>
          <p:cNvSpPr txBox="1"/>
          <p:nvPr/>
        </p:nvSpPr>
        <p:spPr>
          <a:xfrm>
            <a:off x="11067038" y="689947"/>
            <a:ext cx="50399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MX" sz="1050" dirty="0"/>
              <a:t>$0</a:t>
            </a:r>
            <a:endParaRPr lang="es-CO" sz="1050" dirty="0"/>
          </a:p>
        </p:txBody>
      </p:sp>
      <p:pic>
        <p:nvPicPr>
          <p:cNvPr id="10" name="Imagen 9">
            <a:hlinkClick r:id="rId6" action="ppaction://hlinksldjump"/>
            <a:extLst>
              <a:ext uri="{FF2B5EF4-FFF2-40B4-BE49-F238E27FC236}">
                <a16:creationId xmlns:a16="http://schemas.microsoft.com/office/drawing/2014/main" id="{C7CE4FEF-3CCB-44B6-C625-AC97A1E4F26B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097" y="3209776"/>
            <a:ext cx="2677569" cy="249229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8" name="Imagen 17">
            <a:hlinkClick r:id="rId8" action="ppaction://hlinksldjump"/>
            <a:extLst>
              <a:ext uri="{FF2B5EF4-FFF2-40B4-BE49-F238E27FC236}">
                <a16:creationId xmlns:a16="http://schemas.microsoft.com/office/drawing/2014/main" id="{1A44CEF8-9C77-396C-E9D4-90B688A4106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4755" y="3211847"/>
            <a:ext cx="2836256" cy="249228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3A69486A-DC62-167B-21BE-8A780C2C74A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3181" y="3209776"/>
            <a:ext cx="2836255" cy="249228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4" name="CuadroTexto 23">
            <a:extLst>
              <a:ext uri="{FF2B5EF4-FFF2-40B4-BE49-F238E27FC236}">
                <a16:creationId xmlns:a16="http://schemas.microsoft.com/office/drawing/2014/main" id="{7B43A7EB-C15B-509B-5708-274C28261B0E}"/>
              </a:ext>
            </a:extLst>
          </p:cNvPr>
          <p:cNvSpPr txBox="1"/>
          <p:nvPr/>
        </p:nvSpPr>
        <p:spPr>
          <a:xfrm>
            <a:off x="1744431" y="3322280"/>
            <a:ext cx="1721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chemeClr val="bg1"/>
                </a:solidFill>
                <a:latin typeface="Bookman Old Style" panose="02050604050505020204" pitchFamily="18" charset="0"/>
              </a:rPr>
              <a:t>REPUESTOS</a:t>
            </a:r>
            <a:endParaRPr lang="es-CO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0C069717-339E-5F7F-FD41-6D9C60D70C0E}"/>
              </a:ext>
            </a:extLst>
          </p:cNvPr>
          <p:cNvSpPr txBox="1"/>
          <p:nvPr/>
        </p:nvSpPr>
        <p:spPr>
          <a:xfrm>
            <a:off x="5634498" y="3322280"/>
            <a:ext cx="1958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chemeClr val="bg1"/>
                </a:solidFill>
                <a:latin typeface="Bookman Old Style" panose="02050604050505020204" pitchFamily="18" charset="0"/>
              </a:rPr>
              <a:t>LUBRICANTES</a:t>
            </a:r>
            <a:endParaRPr lang="es-CO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BC60C84A-6446-2FF1-DDAE-1019BA28198B}"/>
              </a:ext>
            </a:extLst>
          </p:cNvPr>
          <p:cNvSpPr txBox="1"/>
          <p:nvPr/>
        </p:nvSpPr>
        <p:spPr>
          <a:xfrm>
            <a:off x="9842480" y="3322280"/>
            <a:ext cx="1350454" cy="3693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chemeClr val="bg1"/>
                </a:solidFill>
                <a:latin typeface="Bookman Old Style" panose="02050604050505020204" pitchFamily="18" charset="0"/>
              </a:rPr>
              <a:t>LLANTAS</a:t>
            </a:r>
            <a:endParaRPr lang="es-CO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31" name="Rectángulo 30">
            <a:extLst>
              <a:ext uri="{FF2B5EF4-FFF2-40B4-BE49-F238E27FC236}">
                <a16:creationId xmlns:a16="http://schemas.microsoft.com/office/drawing/2014/main" id="{00FD5570-B886-E9BB-C7A0-3C0AAF89BD12}"/>
              </a:ext>
            </a:extLst>
          </p:cNvPr>
          <p:cNvSpPr/>
          <p:nvPr/>
        </p:nvSpPr>
        <p:spPr>
          <a:xfrm>
            <a:off x="0" y="2150533"/>
            <a:ext cx="12201407" cy="4805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32" name="Triángulo isósceles 31">
            <a:extLst>
              <a:ext uri="{FF2B5EF4-FFF2-40B4-BE49-F238E27FC236}">
                <a16:creationId xmlns:a16="http://schemas.microsoft.com/office/drawing/2014/main" id="{68124556-101F-B41B-5D3E-9F02F8A1FBA7}"/>
              </a:ext>
            </a:extLst>
          </p:cNvPr>
          <p:cNvSpPr/>
          <p:nvPr/>
        </p:nvSpPr>
        <p:spPr>
          <a:xfrm rot="10800000">
            <a:off x="4943954" y="1621357"/>
            <a:ext cx="101601" cy="127947"/>
          </a:xfrm>
          <a:prstGeom prst="triangle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60AD3730-EE31-D91B-D1BA-865EDF53AD88}"/>
              </a:ext>
            </a:extLst>
          </p:cNvPr>
          <p:cNvSpPr txBox="1"/>
          <p:nvPr/>
        </p:nvSpPr>
        <p:spPr>
          <a:xfrm>
            <a:off x="10579860" y="1213722"/>
            <a:ext cx="10800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200" dirty="0">
                <a:solidFill>
                  <a:schemeClr val="bg1"/>
                </a:solidFill>
              </a:rPr>
              <a:t>Iniciar sección o registrarte </a:t>
            </a:r>
            <a:endParaRPr lang="es-419" sz="1200" dirty="0">
              <a:solidFill>
                <a:schemeClr val="bg1"/>
              </a:solidFill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AFD3D099-497B-5B7F-7350-DB6EB286744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1805" y="1060417"/>
            <a:ext cx="658322" cy="658322"/>
          </a:xfrm>
          <a:prstGeom prst="rect">
            <a:avLst/>
          </a:prstGeom>
        </p:spPr>
      </p:pic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F8580A90-C42A-86B9-CE17-5A729B7B8E8D}"/>
              </a:ext>
            </a:extLst>
          </p:cNvPr>
          <p:cNvSpPr/>
          <p:nvPr/>
        </p:nvSpPr>
        <p:spPr>
          <a:xfrm>
            <a:off x="2983230" y="820341"/>
            <a:ext cx="4297680" cy="4893229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 dirty="0"/>
          </a:p>
        </p:txBody>
      </p:sp>
      <p:sp>
        <p:nvSpPr>
          <p:cNvPr id="16" name="Diagrama de flujo: terminador 15">
            <a:hlinkClick r:id="rId15" action="ppaction://hlinksldjump"/>
            <a:extLst>
              <a:ext uri="{FF2B5EF4-FFF2-40B4-BE49-F238E27FC236}">
                <a16:creationId xmlns:a16="http://schemas.microsoft.com/office/drawing/2014/main" id="{5A62CB21-11BE-B288-0009-5508CB3CA3E0}"/>
              </a:ext>
            </a:extLst>
          </p:cNvPr>
          <p:cNvSpPr/>
          <p:nvPr/>
        </p:nvSpPr>
        <p:spPr>
          <a:xfrm>
            <a:off x="3444985" y="1179791"/>
            <a:ext cx="2878429" cy="510540"/>
          </a:xfrm>
          <a:prstGeom prst="flowChartTerminator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s-MX" dirty="0">
              <a:solidFill>
                <a:schemeClr val="tx1"/>
              </a:solidFill>
            </a:endParaRPr>
          </a:p>
          <a:p>
            <a:r>
              <a:rPr lang="es-MX" sz="1600" dirty="0">
                <a:solidFill>
                  <a:schemeClr val="bg1"/>
                </a:solidFill>
                <a:latin typeface="Bookman Old Style" panose="02050604050505020204" pitchFamily="18" charset="0"/>
              </a:rPr>
              <a:t> Inicio Sección</a:t>
            </a:r>
            <a:endParaRPr lang="es-419" sz="1600" dirty="0">
              <a:solidFill>
                <a:schemeClr val="bg1"/>
              </a:solidFill>
              <a:latin typeface="Bookman Old Style" panose="02050604050505020204" pitchFamily="18" charset="0"/>
            </a:endParaRPr>
          </a:p>
          <a:p>
            <a:endParaRPr lang="es-419" dirty="0">
              <a:solidFill>
                <a:schemeClr val="tx1"/>
              </a:solidFill>
            </a:endParaRPr>
          </a:p>
        </p:txBody>
      </p:sp>
      <p:sp>
        <p:nvSpPr>
          <p:cNvPr id="49" name="Diagrama de flujo: terminador 48">
            <a:extLst>
              <a:ext uri="{FF2B5EF4-FFF2-40B4-BE49-F238E27FC236}">
                <a16:creationId xmlns:a16="http://schemas.microsoft.com/office/drawing/2014/main" id="{6AC3C11B-82BE-CBE9-E492-B274E5E3B614}"/>
              </a:ext>
            </a:extLst>
          </p:cNvPr>
          <p:cNvSpPr/>
          <p:nvPr/>
        </p:nvSpPr>
        <p:spPr>
          <a:xfrm>
            <a:off x="5193704" y="1167621"/>
            <a:ext cx="1691642" cy="510540"/>
          </a:xfrm>
          <a:prstGeom prst="flowChartTerminator">
            <a:avLst/>
          </a:prstGeom>
          <a:gradFill flip="none" rotWithShape="1">
            <a:gsLst>
              <a:gs pos="24000">
                <a:srgbClr val="FF0000"/>
              </a:gs>
              <a:gs pos="50000">
                <a:schemeClr val="bg1">
                  <a:lumMod val="75000"/>
                </a:schemeClr>
              </a:gs>
              <a:gs pos="100000">
                <a:srgbClr val="00B0F0"/>
              </a:gs>
            </a:gsLst>
            <a:lin ang="2700000" scaled="1"/>
            <a:tileRect/>
          </a:gra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600" dirty="0">
                <a:solidFill>
                  <a:schemeClr val="bg1"/>
                </a:solidFill>
                <a:latin typeface="Bookman Old Style" panose="02050604050505020204" pitchFamily="18" charset="0"/>
              </a:rPr>
              <a:t>Registrar</a:t>
            </a:r>
            <a:endParaRPr lang="es-419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pic>
        <p:nvPicPr>
          <p:cNvPr id="53" name="Imagen 52">
            <a:extLst>
              <a:ext uri="{FF2B5EF4-FFF2-40B4-BE49-F238E27FC236}">
                <a16:creationId xmlns:a16="http://schemas.microsoft.com/office/drawing/2014/main" id="{B56A68AB-A373-C184-40A5-021A577CE21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7491" y="1807522"/>
            <a:ext cx="1807342" cy="607118"/>
          </a:xfrm>
          <a:prstGeom prst="rect">
            <a:avLst/>
          </a:prstGeom>
        </p:spPr>
      </p:pic>
      <p:pic>
        <p:nvPicPr>
          <p:cNvPr id="54" name="Imagen 53">
            <a:extLst>
              <a:ext uri="{FF2B5EF4-FFF2-40B4-BE49-F238E27FC236}">
                <a16:creationId xmlns:a16="http://schemas.microsoft.com/office/drawing/2014/main" id="{2B6F2D26-7686-DD1B-F6BA-497CB216B2C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198" y="1793303"/>
            <a:ext cx="1046857" cy="602237"/>
          </a:xfrm>
          <a:prstGeom prst="rect">
            <a:avLst/>
          </a:prstGeom>
        </p:spPr>
      </p:pic>
      <p:pic>
        <p:nvPicPr>
          <p:cNvPr id="56" name="Imagen 55">
            <a:extLst>
              <a:ext uri="{FF2B5EF4-FFF2-40B4-BE49-F238E27FC236}">
                <a16:creationId xmlns:a16="http://schemas.microsoft.com/office/drawing/2014/main" id="{417C32FB-4535-3683-1B59-2783F4A8B70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7998" y="1807522"/>
            <a:ext cx="628635" cy="602237"/>
          </a:xfrm>
          <a:prstGeom prst="rect">
            <a:avLst/>
          </a:prstGeom>
        </p:spPr>
      </p:pic>
      <p:sp>
        <p:nvSpPr>
          <p:cNvPr id="57" name="CuadroTexto 56">
            <a:extLst>
              <a:ext uri="{FF2B5EF4-FFF2-40B4-BE49-F238E27FC236}">
                <a16:creationId xmlns:a16="http://schemas.microsoft.com/office/drawing/2014/main" id="{1311980D-C002-7620-17B1-5F828C3611D3}"/>
              </a:ext>
            </a:extLst>
          </p:cNvPr>
          <p:cNvSpPr txBox="1"/>
          <p:nvPr/>
        </p:nvSpPr>
        <p:spPr>
          <a:xfrm>
            <a:off x="3717518" y="2515079"/>
            <a:ext cx="2878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Nombre del Usuario</a:t>
            </a:r>
            <a:endParaRPr lang="es-419" dirty="0">
              <a:solidFill>
                <a:schemeClr val="bg1"/>
              </a:solidFill>
            </a:endParaRPr>
          </a:p>
        </p:txBody>
      </p:sp>
      <p:cxnSp>
        <p:nvCxnSpPr>
          <p:cNvPr id="58" name="Conector recto 57">
            <a:extLst>
              <a:ext uri="{FF2B5EF4-FFF2-40B4-BE49-F238E27FC236}">
                <a16:creationId xmlns:a16="http://schemas.microsoft.com/office/drawing/2014/main" id="{3D52FA01-1619-CBB0-2C55-414AC3E04EDA}"/>
              </a:ext>
            </a:extLst>
          </p:cNvPr>
          <p:cNvCxnSpPr/>
          <p:nvPr/>
        </p:nvCxnSpPr>
        <p:spPr>
          <a:xfrm>
            <a:off x="3717518" y="2884411"/>
            <a:ext cx="287842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59" name="CuadroTexto 58">
            <a:extLst>
              <a:ext uri="{FF2B5EF4-FFF2-40B4-BE49-F238E27FC236}">
                <a16:creationId xmlns:a16="http://schemas.microsoft.com/office/drawing/2014/main" id="{68B9F4E0-87ED-E37D-EBDC-4989716CCD60}"/>
              </a:ext>
            </a:extLst>
          </p:cNvPr>
          <p:cNvSpPr txBox="1"/>
          <p:nvPr/>
        </p:nvSpPr>
        <p:spPr>
          <a:xfrm>
            <a:off x="3664685" y="2929704"/>
            <a:ext cx="2878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Correo</a:t>
            </a:r>
            <a:endParaRPr lang="es-419" dirty="0">
              <a:solidFill>
                <a:schemeClr val="bg1"/>
              </a:solidFill>
            </a:endParaRPr>
          </a:p>
        </p:txBody>
      </p:sp>
      <p:cxnSp>
        <p:nvCxnSpPr>
          <p:cNvPr id="60" name="Conector recto 59">
            <a:extLst>
              <a:ext uri="{FF2B5EF4-FFF2-40B4-BE49-F238E27FC236}">
                <a16:creationId xmlns:a16="http://schemas.microsoft.com/office/drawing/2014/main" id="{CD324EC7-A7DE-A3C4-112C-CE8EE97C529B}"/>
              </a:ext>
            </a:extLst>
          </p:cNvPr>
          <p:cNvCxnSpPr/>
          <p:nvPr/>
        </p:nvCxnSpPr>
        <p:spPr>
          <a:xfrm>
            <a:off x="3707842" y="3322901"/>
            <a:ext cx="287842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61" name="CuadroTexto 60">
            <a:extLst>
              <a:ext uri="{FF2B5EF4-FFF2-40B4-BE49-F238E27FC236}">
                <a16:creationId xmlns:a16="http://schemas.microsoft.com/office/drawing/2014/main" id="{ACC92DB1-BC76-286A-7686-D0E583202100}"/>
              </a:ext>
            </a:extLst>
          </p:cNvPr>
          <p:cNvSpPr txBox="1"/>
          <p:nvPr/>
        </p:nvSpPr>
        <p:spPr>
          <a:xfrm>
            <a:off x="3692854" y="3888988"/>
            <a:ext cx="2878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Contraseña</a:t>
            </a:r>
            <a:endParaRPr lang="es-419" dirty="0">
              <a:solidFill>
                <a:schemeClr val="bg1"/>
              </a:solidFill>
            </a:endParaRPr>
          </a:p>
        </p:txBody>
      </p:sp>
      <p:cxnSp>
        <p:nvCxnSpPr>
          <p:cNvPr id="62" name="Conector recto 61">
            <a:extLst>
              <a:ext uri="{FF2B5EF4-FFF2-40B4-BE49-F238E27FC236}">
                <a16:creationId xmlns:a16="http://schemas.microsoft.com/office/drawing/2014/main" id="{4D335A9C-850F-A60E-800C-A453317AD4FA}"/>
              </a:ext>
            </a:extLst>
          </p:cNvPr>
          <p:cNvCxnSpPr/>
          <p:nvPr/>
        </p:nvCxnSpPr>
        <p:spPr>
          <a:xfrm>
            <a:off x="3707842" y="4258320"/>
            <a:ext cx="287842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63" name="CuadroTexto 62">
            <a:extLst>
              <a:ext uri="{FF2B5EF4-FFF2-40B4-BE49-F238E27FC236}">
                <a16:creationId xmlns:a16="http://schemas.microsoft.com/office/drawing/2014/main" id="{21FF832D-9C87-730E-D4CE-CB06148994BA}"/>
              </a:ext>
            </a:extLst>
          </p:cNvPr>
          <p:cNvSpPr txBox="1"/>
          <p:nvPr/>
        </p:nvSpPr>
        <p:spPr>
          <a:xfrm>
            <a:off x="3801859" y="4538538"/>
            <a:ext cx="34215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dirty="0">
                <a:solidFill>
                  <a:schemeClr val="bg1"/>
                </a:solidFill>
              </a:rPr>
              <a:t>Acepto los términos y Condiciones</a:t>
            </a:r>
            <a:endParaRPr lang="es-419" sz="1600" dirty="0">
              <a:solidFill>
                <a:schemeClr val="bg1"/>
              </a:solidFill>
            </a:endParaRPr>
          </a:p>
        </p:txBody>
      </p:sp>
      <p:sp>
        <p:nvSpPr>
          <p:cNvPr id="64" name="Rectángulo 63">
            <a:hlinkClick r:id="rId19" action="ppaction://hlinksldjump"/>
            <a:extLst>
              <a:ext uri="{FF2B5EF4-FFF2-40B4-BE49-F238E27FC236}">
                <a16:creationId xmlns:a16="http://schemas.microsoft.com/office/drawing/2014/main" id="{5BF8E7C1-80F1-B7C7-E60E-EAA3AD831572}"/>
              </a:ext>
            </a:extLst>
          </p:cNvPr>
          <p:cNvSpPr/>
          <p:nvPr/>
        </p:nvSpPr>
        <p:spPr>
          <a:xfrm>
            <a:off x="3613825" y="4611315"/>
            <a:ext cx="188034" cy="242533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419" dirty="0"/>
          </a:p>
        </p:txBody>
      </p:sp>
      <p:sp>
        <p:nvSpPr>
          <p:cNvPr id="65" name="Diagrama de flujo: terminador 64">
            <a:hlinkClick r:id="rId20" action="ppaction://hlinksldjump"/>
            <a:extLst>
              <a:ext uri="{FF2B5EF4-FFF2-40B4-BE49-F238E27FC236}">
                <a16:creationId xmlns:a16="http://schemas.microsoft.com/office/drawing/2014/main" id="{9FE1EF80-485F-3AA4-605A-9B817939DC6D}"/>
              </a:ext>
            </a:extLst>
          </p:cNvPr>
          <p:cNvSpPr/>
          <p:nvPr/>
        </p:nvSpPr>
        <p:spPr>
          <a:xfrm>
            <a:off x="3782495" y="4981374"/>
            <a:ext cx="2411946" cy="510540"/>
          </a:xfrm>
          <a:prstGeom prst="flowChartTerminator">
            <a:avLst/>
          </a:prstGeom>
          <a:gradFill flip="none" rotWithShape="1">
            <a:gsLst>
              <a:gs pos="24000">
                <a:srgbClr val="FF0000"/>
              </a:gs>
              <a:gs pos="50000">
                <a:schemeClr val="bg1">
                  <a:lumMod val="75000"/>
                </a:schemeClr>
              </a:gs>
              <a:gs pos="100000">
                <a:srgbClr val="00B0F0"/>
              </a:gs>
            </a:gsLst>
            <a:lin ang="2700000" scaled="1"/>
            <a:tileRect/>
          </a:gra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bg1"/>
                </a:solidFill>
                <a:latin typeface="Bookman Old Style" panose="02050604050505020204" pitchFamily="18" charset="0"/>
              </a:rPr>
              <a:t>Acceder</a:t>
            </a:r>
            <a:endParaRPr lang="es-419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pic>
        <p:nvPicPr>
          <p:cNvPr id="69" name="Imagen 68">
            <a:extLst>
              <a:ext uri="{FF2B5EF4-FFF2-40B4-BE49-F238E27FC236}">
                <a16:creationId xmlns:a16="http://schemas.microsoft.com/office/drawing/2014/main" id="{279AD0FE-A35D-2F81-1C67-EA0C4CFF4F5E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182" y="65455"/>
            <a:ext cx="1807956" cy="1807956"/>
          </a:xfrm>
          <a:prstGeom prst="rect">
            <a:avLst/>
          </a:prstGeom>
        </p:spPr>
      </p:pic>
      <p:pic>
        <p:nvPicPr>
          <p:cNvPr id="70" name="Imagen 69">
            <a:hlinkClick r:id="rId22" action="ppaction://hlinksldjump"/>
            <a:extLst>
              <a:ext uri="{FF2B5EF4-FFF2-40B4-BE49-F238E27FC236}">
                <a16:creationId xmlns:a16="http://schemas.microsoft.com/office/drawing/2014/main" id="{38792098-6D79-D2A5-AFA8-EB3971A95343}"/>
              </a:ext>
            </a:extLst>
          </p:cNvPr>
          <p:cNvPicPr>
            <a:picLocks noChangeAspect="1"/>
          </p:cNvPicPr>
          <p:nvPr/>
        </p:nvPicPr>
        <p:blipFill>
          <a:blip r:embed="rId2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4021" y="923205"/>
            <a:ext cx="360528" cy="360528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CF67BAA4-CAF6-82F3-FF46-54CDB643B879}"/>
              </a:ext>
            </a:extLst>
          </p:cNvPr>
          <p:cNvSpPr txBox="1"/>
          <p:nvPr/>
        </p:nvSpPr>
        <p:spPr>
          <a:xfrm>
            <a:off x="3692854" y="3385641"/>
            <a:ext cx="2878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Numero de documento</a:t>
            </a:r>
            <a:endParaRPr lang="es-419" dirty="0">
              <a:solidFill>
                <a:schemeClr val="bg1"/>
              </a:solidFill>
            </a:endParaRPr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025E8E80-CBFA-CD2C-8112-3DD230409461}"/>
              </a:ext>
            </a:extLst>
          </p:cNvPr>
          <p:cNvCxnSpPr/>
          <p:nvPr/>
        </p:nvCxnSpPr>
        <p:spPr>
          <a:xfrm>
            <a:off x="3717518" y="3754973"/>
            <a:ext cx="287842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45025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706EC336-6891-13E7-B866-E118897FCAB7}"/>
              </a:ext>
            </a:extLst>
          </p:cNvPr>
          <p:cNvSpPr/>
          <p:nvPr/>
        </p:nvSpPr>
        <p:spPr>
          <a:xfrm>
            <a:off x="-4705" y="2150534"/>
            <a:ext cx="12192000" cy="4707466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44" name="Rectángulo 43">
            <a:extLst>
              <a:ext uri="{FF2B5EF4-FFF2-40B4-BE49-F238E27FC236}">
                <a16:creationId xmlns:a16="http://schemas.microsoft.com/office/drawing/2014/main" id="{4C1F046F-02A2-51F7-058F-90CB3C8177A4}"/>
              </a:ext>
            </a:extLst>
          </p:cNvPr>
          <p:cNvSpPr/>
          <p:nvPr/>
        </p:nvSpPr>
        <p:spPr>
          <a:xfrm>
            <a:off x="-9408" y="500222"/>
            <a:ext cx="12201407" cy="1650311"/>
          </a:xfrm>
          <a:custGeom>
            <a:avLst/>
            <a:gdLst>
              <a:gd name="connsiteX0" fmla="*/ 0 w 12192000"/>
              <a:gd name="connsiteY0" fmla="*/ 0 h 1297479"/>
              <a:gd name="connsiteX1" fmla="*/ 12192000 w 12192000"/>
              <a:gd name="connsiteY1" fmla="*/ 0 h 1297479"/>
              <a:gd name="connsiteX2" fmla="*/ 12192000 w 12192000"/>
              <a:gd name="connsiteY2" fmla="*/ 1297479 h 1297479"/>
              <a:gd name="connsiteX3" fmla="*/ 0 w 12192000"/>
              <a:gd name="connsiteY3" fmla="*/ 1297479 h 1297479"/>
              <a:gd name="connsiteX4" fmla="*/ 0 w 12192000"/>
              <a:gd name="connsiteY4" fmla="*/ 0 h 1297479"/>
              <a:gd name="connsiteX0" fmla="*/ 0 w 12192000"/>
              <a:gd name="connsiteY0" fmla="*/ 632921 h 1930400"/>
              <a:gd name="connsiteX1" fmla="*/ 4978400 w 12192000"/>
              <a:gd name="connsiteY1" fmla="*/ 0 h 1930400"/>
              <a:gd name="connsiteX2" fmla="*/ 12192000 w 12192000"/>
              <a:gd name="connsiteY2" fmla="*/ 632921 h 1930400"/>
              <a:gd name="connsiteX3" fmla="*/ 12192000 w 12192000"/>
              <a:gd name="connsiteY3" fmla="*/ 1930400 h 1930400"/>
              <a:gd name="connsiteX4" fmla="*/ 0 w 12192000"/>
              <a:gd name="connsiteY4" fmla="*/ 1930400 h 1930400"/>
              <a:gd name="connsiteX5" fmla="*/ 0 w 12192000"/>
              <a:gd name="connsiteY5" fmla="*/ 632921 h 1930400"/>
              <a:gd name="connsiteX0" fmla="*/ 0 w 12192000"/>
              <a:gd name="connsiteY0" fmla="*/ 634064 h 1931543"/>
              <a:gd name="connsiteX1" fmla="*/ 1854200 w 12192000"/>
              <a:gd name="connsiteY1" fmla="*/ 475277 h 1931543"/>
              <a:gd name="connsiteX2" fmla="*/ 4978400 w 12192000"/>
              <a:gd name="connsiteY2" fmla="*/ 1143 h 1931543"/>
              <a:gd name="connsiteX3" fmla="*/ 12192000 w 12192000"/>
              <a:gd name="connsiteY3" fmla="*/ 634064 h 1931543"/>
              <a:gd name="connsiteX4" fmla="*/ 12192000 w 12192000"/>
              <a:gd name="connsiteY4" fmla="*/ 1931543 h 1931543"/>
              <a:gd name="connsiteX5" fmla="*/ 0 w 12192000"/>
              <a:gd name="connsiteY5" fmla="*/ 1931543 h 1931543"/>
              <a:gd name="connsiteX6" fmla="*/ 0 w 12192000"/>
              <a:gd name="connsiteY6" fmla="*/ 634064 h 1931543"/>
              <a:gd name="connsiteX0" fmla="*/ 0 w 12192000"/>
              <a:gd name="connsiteY0" fmla="*/ 634064 h 1931543"/>
              <a:gd name="connsiteX1" fmla="*/ 1854200 w 12192000"/>
              <a:gd name="connsiteY1" fmla="*/ 475277 h 1931543"/>
              <a:gd name="connsiteX2" fmla="*/ 4978400 w 12192000"/>
              <a:gd name="connsiteY2" fmla="*/ 1143 h 1931543"/>
              <a:gd name="connsiteX3" fmla="*/ 12192000 w 12192000"/>
              <a:gd name="connsiteY3" fmla="*/ 634064 h 1931543"/>
              <a:gd name="connsiteX4" fmla="*/ 12192000 w 12192000"/>
              <a:gd name="connsiteY4" fmla="*/ 1931543 h 1931543"/>
              <a:gd name="connsiteX5" fmla="*/ 0 w 12192000"/>
              <a:gd name="connsiteY5" fmla="*/ 1931543 h 1931543"/>
              <a:gd name="connsiteX6" fmla="*/ 0 w 12192000"/>
              <a:gd name="connsiteY6" fmla="*/ 634064 h 1931543"/>
              <a:gd name="connsiteX0" fmla="*/ 0 w 12192000"/>
              <a:gd name="connsiteY0" fmla="*/ 634064 h 1931543"/>
              <a:gd name="connsiteX1" fmla="*/ 626533 w 12192000"/>
              <a:gd name="connsiteY1" fmla="*/ 593811 h 1931543"/>
              <a:gd name="connsiteX2" fmla="*/ 1854200 w 12192000"/>
              <a:gd name="connsiteY2" fmla="*/ 475277 h 1931543"/>
              <a:gd name="connsiteX3" fmla="*/ 4978400 w 12192000"/>
              <a:gd name="connsiteY3" fmla="*/ 1143 h 1931543"/>
              <a:gd name="connsiteX4" fmla="*/ 12192000 w 12192000"/>
              <a:gd name="connsiteY4" fmla="*/ 634064 h 1931543"/>
              <a:gd name="connsiteX5" fmla="*/ 12192000 w 12192000"/>
              <a:gd name="connsiteY5" fmla="*/ 1931543 h 1931543"/>
              <a:gd name="connsiteX6" fmla="*/ 0 w 12192000"/>
              <a:gd name="connsiteY6" fmla="*/ 1931543 h 1931543"/>
              <a:gd name="connsiteX7" fmla="*/ 0 w 12192000"/>
              <a:gd name="connsiteY7" fmla="*/ 634064 h 1931543"/>
              <a:gd name="connsiteX0" fmla="*/ 0 w 12192000"/>
              <a:gd name="connsiteY0" fmla="*/ 634064 h 1931543"/>
              <a:gd name="connsiteX1" fmla="*/ 127000 w 12192000"/>
              <a:gd name="connsiteY1" fmla="*/ 636144 h 1931543"/>
              <a:gd name="connsiteX2" fmla="*/ 626533 w 12192000"/>
              <a:gd name="connsiteY2" fmla="*/ 593811 h 1931543"/>
              <a:gd name="connsiteX3" fmla="*/ 1854200 w 12192000"/>
              <a:gd name="connsiteY3" fmla="*/ 475277 h 1931543"/>
              <a:gd name="connsiteX4" fmla="*/ 4978400 w 12192000"/>
              <a:gd name="connsiteY4" fmla="*/ 1143 h 1931543"/>
              <a:gd name="connsiteX5" fmla="*/ 12192000 w 12192000"/>
              <a:gd name="connsiteY5" fmla="*/ 634064 h 1931543"/>
              <a:gd name="connsiteX6" fmla="*/ 12192000 w 12192000"/>
              <a:gd name="connsiteY6" fmla="*/ 1931543 h 1931543"/>
              <a:gd name="connsiteX7" fmla="*/ 0 w 12192000"/>
              <a:gd name="connsiteY7" fmla="*/ 1931543 h 1931543"/>
              <a:gd name="connsiteX8" fmla="*/ 0 w 12192000"/>
              <a:gd name="connsiteY8" fmla="*/ 634064 h 1931543"/>
              <a:gd name="connsiteX0" fmla="*/ 9407 w 12201407"/>
              <a:gd name="connsiteY0" fmla="*/ 634064 h 1931543"/>
              <a:gd name="connsiteX1" fmla="*/ 9407 w 12201407"/>
              <a:gd name="connsiteY1" fmla="*/ 653078 h 1931543"/>
              <a:gd name="connsiteX2" fmla="*/ 136407 w 12201407"/>
              <a:gd name="connsiteY2" fmla="*/ 636144 h 1931543"/>
              <a:gd name="connsiteX3" fmla="*/ 635940 w 12201407"/>
              <a:gd name="connsiteY3" fmla="*/ 593811 h 1931543"/>
              <a:gd name="connsiteX4" fmla="*/ 1863607 w 12201407"/>
              <a:gd name="connsiteY4" fmla="*/ 475277 h 1931543"/>
              <a:gd name="connsiteX5" fmla="*/ 4987807 w 12201407"/>
              <a:gd name="connsiteY5" fmla="*/ 1143 h 1931543"/>
              <a:gd name="connsiteX6" fmla="*/ 12201407 w 12201407"/>
              <a:gd name="connsiteY6" fmla="*/ 634064 h 1931543"/>
              <a:gd name="connsiteX7" fmla="*/ 12201407 w 12201407"/>
              <a:gd name="connsiteY7" fmla="*/ 1931543 h 1931543"/>
              <a:gd name="connsiteX8" fmla="*/ 9407 w 12201407"/>
              <a:gd name="connsiteY8" fmla="*/ 1931543 h 1931543"/>
              <a:gd name="connsiteX9" fmla="*/ 9407 w 12201407"/>
              <a:gd name="connsiteY9" fmla="*/ 634064 h 1931543"/>
              <a:gd name="connsiteX0" fmla="*/ 9407 w 12201407"/>
              <a:gd name="connsiteY0" fmla="*/ 634064 h 1931543"/>
              <a:gd name="connsiteX1" fmla="*/ 9407 w 12201407"/>
              <a:gd name="connsiteY1" fmla="*/ 653078 h 1931543"/>
              <a:gd name="connsiteX2" fmla="*/ 136407 w 12201407"/>
              <a:gd name="connsiteY2" fmla="*/ 636144 h 1931543"/>
              <a:gd name="connsiteX3" fmla="*/ 517408 w 12201407"/>
              <a:gd name="connsiteY3" fmla="*/ 543011 h 1931543"/>
              <a:gd name="connsiteX4" fmla="*/ 635940 w 12201407"/>
              <a:gd name="connsiteY4" fmla="*/ 593811 h 1931543"/>
              <a:gd name="connsiteX5" fmla="*/ 1863607 w 12201407"/>
              <a:gd name="connsiteY5" fmla="*/ 475277 h 1931543"/>
              <a:gd name="connsiteX6" fmla="*/ 4987807 w 12201407"/>
              <a:gd name="connsiteY6" fmla="*/ 1143 h 1931543"/>
              <a:gd name="connsiteX7" fmla="*/ 12201407 w 12201407"/>
              <a:gd name="connsiteY7" fmla="*/ 634064 h 1931543"/>
              <a:gd name="connsiteX8" fmla="*/ 12201407 w 12201407"/>
              <a:gd name="connsiteY8" fmla="*/ 1931543 h 1931543"/>
              <a:gd name="connsiteX9" fmla="*/ 9407 w 12201407"/>
              <a:gd name="connsiteY9" fmla="*/ 1931543 h 1931543"/>
              <a:gd name="connsiteX10" fmla="*/ 9407 w 12201407"/>
              <a:gd name="connsiteY10" fmla="*/ 634064 h 1931543"/>
              <a:gd name="connsiteX0" fmla="*/ 9407 w 12201407"/>
              <a:gd name="connsiteY0" fmla="*/ 634064 h 1931543"/>
              <a:gd name="connsiteX1" fmla="*/ 9407 w 12201407"/>
              <a:gd name="connsiteY1" fmla="*/ 653078 h 1931543"/>
              <a:gd name="connsiteX2" fmla="*/ 144873 w 12201407"/>
              <a:gd name="connsiteY2" fmla="*/ 619210 h 1931543"/>
              <a:gd name="connsiteX3" fmla="*/ 517408 w 12201407"/>
              <a:gd name="connsiteY3" fmla="*/ 543011 h 1931543"/>
              <a:gd name="connsiteX4" fmla="*/ 635940 w 12201407"/>
              <a:gd name="connsiteY4" fmla="*/ 593811 h 1931543"/>
              <a:gd name="connsiteX5" fmla="*/ 1863607 w 12201407"/>
              <a:gd name="connsiteY5" fmla="*/ 475277 h 1931543"/>
              <a:gd name="connsiteX6" fmla="*/ 4987807 w 12201407"/>
              <a:gd name="connsiteY6" fmla="*/ 1143 h 1931543"/>
              <a:gd name="connsiteX7" fmla="*/ 12201407 w 12201407"/>
              <a:gd name="connsiteY7" fmla="*/ 634064 h 1931543"/>
              <a:gd name="connsiteX8" fmla="*/ 12201407 w 12201407"/>
              <a:gd name="connsiteY8" fmla="*/ 1931543 h 1931543"/>
              <a:gd name="connsiteX9" fmla="*/ 9407 w 12201407"/>
              <a:gd name="connsiteY9" fmla="*/ 1931543 h 1931543"/>
              <a:gd name="connsiteX10" fmla="*/ 9407 w 12201407"/>
              <a:gd name="connsiteY10" fmla="*/ 634064 h 1931543"/>
              <a:gd name="connsiteX0" fmla="*/ 9407 w 12201407"/>
              <a:gd name="connsiteY0" fmla="*/ 634064 h 1931543"/>
              <a:gd name="connsiteX1" fmla="*/ 9407 w 12201407"/>
              <a:gd name="connsiteY1" fmla="*/ 653078 h 1931543"/>
              <a:gd name="connsiteX2" fmla="*/ 144873 w 12201407"/>
              <a:gd name="connsiteY2" fmla="*/ 619210 h 1931543"/>
              <a:gd name="connsiteX3" fmla="*/ 517408 w 12201407"/>
              <a:gd name="connsiteY3" fmla="*/ 543011 h 1931543"/>
              <a:gd name="connsiteX4" fmla="*/ 1152407 w 12201407"/>
              <a:gd name="connsiteY4" fmla="*/ 517611 h 1931543"/>
              <a:gd name="connsiteX5" fmla="*/ 1863607 w 12201407"/>
              <a:gd name="connsiteY5" fmla="*/ 475277 h 1931543"/>
              <a:gd name="connsiteX6" fmla="*/ 4987807 w 12201407"/>
              <a:gd name="connsiteY6" fmla="*/ 1143 h 1931543"/>
              <a:gd name="connsiteX7" fmla="*/ 12201407 w 12201407"/>
              <a:gd name="connsiteY7" fmla="*/ 634064 h 1931543"/>
              <a:gd name="connsiteX8" fmla="*/ 12201407 w 12201407"/>
              <a:gd name="connsiteY8" fmla="*/ 1931543 h 1931543"/>
              <a:gd name="connsiteX9" fmla="*/ 9407 w 12201407"/>
              <a:gd name="connsiteY9" fmla="*/ 1931543 h 1931543"/>
              <a:gd name="connsiteX10" fmla="*/ 9407 w 12201407"/>
              <a:gd name="connsiteY10" fmla="*/ 634064 h 1931543"/>
              <a:gd name="connsiteX0" fmla="*/ 9407 w 12201407"/>
              <a:gd name="connsiteY0" fmla="*/ 634064 h 1931543"/>
              <a:gd name="connsiteX1" fmla="*/ 9407 w 12201407"/>
              <a:gd name="connsiteY1" fmla="*/ 653078 h 1931543"/>
              <a:gd name="connsiteX2" fmla="*/ 144873 w 12201407"/>
              <a:gd name="connsiteY2" fmla="*/ 619210 h 1931543"/>
              <a:gd name="connsiteX3" fmla="*/ 534342 w 12201407"/>
              <a:gd name="connsiteY3" fmla="*/ 576878 h 1931543"/>
              <a:gd name="connsiteX4" fmla="*/ 1152407 w 12201407"/>
              <a:gd name="connsiteY4" fmla="*/ 517611 h 1931543"/>
              <a:gd name="connsiteX5" fmla="*/ 1863607 w 12201407"/>
              <a:gd name="connsiteY5" fmla="*/ 475277 h 1931543"/>
              <a:gd name="connsiteX6" fmla="*/ 4987807 w 12201407"/>
              <a:gd name="connsiteY6" fmla="*/ 1143 h 1931543"/>
              <a:gd name="connsiteX7" fmla="*/ 12201407 w 12201407"/>
              <a:gd name="connsiteY7" fmla="*/ 634064 h 1931543"/>
              <a:gd name="connsiteX8" fmla="*/ 12201407 w 12201407"/>
              <a:gd name="connsiteY8" fmla="*/ 1931543 h 1931543"/>
              <a:gd name="connsiteX9" fmla="*/ 9407 w 12201407"/>
              <a:gd name="connsiteY9" fmla="*/ 1931543 h 1931543"/>
              <a:gd name="connsiteX10" fmla="*/ 9407 w 12201407"/>
              <a:gd name="connsiteY10" fmla="*/ 634064 h 1931543"/>
              <a:gd name="connsiteX0" fmla="*/ 9407 w 12201407"/>
              <a:gd name="connsiteY0" fmla="*/ 634064 h 1931543"/>
              <a:gd name="connsiteX1" fmla="*/ 9407 w 12201407"/>
              <a:gd name="connsiteY1" fmla="*/ 653078 h 1931543"/>
              <a:gd name="connsiteX2" fmla="*/ 144873 w 12201407"/>
              <a:gd name="connsiteY2" fmla="*/ 619210 h 1931543"/>
              <a:gd name="connsiteX3" fmla="*/ 534342 w 12201407"/>
              <a:gd name="connsiteY3" fmla="*/ 576878 h 1931543"/>
              <a:gd name="connsiteX4" fmla="*/ 1237073 w 12201407"/>
              <a:gd name="connsiteY4" fmla="*/ 458344 h 1931543"/>
              <a:gd name="connsiteX5" fmla="*/ 1863607 w 12201407"/>
              <a:gd name="connsiteY5" fmla="*/ 475277 h 1931543"/>
              <a:gd name="connsiteX6" fmla="*/ 4987807 w 12201407"/>
              <a:gd name="connsiteY6" fmla="*/ 1143 h 1931543"/>
              <a:gd name="connsiteX7" fmla="*/ 12201407 w 12201407"/>
              <a:gd name="connsiteY7" fmla="*/ 634064 h 1931543"/>
              <a:gd name="connsiteX8" fmla="*/ 12201407 w 12201407"/>
              <a:gd name="connsiteY8" fmla="*/ 1931543 h 1931543"/>
              <a:gd name="connsiteX9" fmla="*/ 9407 w 12201407"/>
              <a:gd name="connsiteY9" fmla="*/ 1931543 h 1931543"/>
              <a:gd name="connsiteX10" fmla="*/ 9407 w 12201407"/>
              <a:gd name="connsiteY10" fmla="*/ 634064 h 1931543"/>
              <a:gd name="connsiteX0" fmla="*/ 9407 w 12201407"/>
              <a:gd name="connsiteY0" fmla="*/ 634397 h 1931876"/>
              <a:gd name="connsiteX1" fmla="*/ 9407 w 12201407"/>
              <a:gd name="connsiteY1" fmla="*/ 653411 h 1931876"/>
              <a:gd name="connsiteX2" fmla="*/ 144873 w 12201407"/>
              <a:gd name="connsiteY2" fmla="*/ 619543 h 1931876"/>
              <a:gd name="connsiteX3" fmla="*/ 534342 w 12201407"/>
              <a:gd name="connsiteY3" fmla="*/ 577211 h 1931876"/>
              <a:gd name="connsiteX4" fmla="*/ 1237073 w 12201407"/>
              <a:gd name="connsiteY4" fmla="*/ 458677 h 1931876"/>
              <a:gd name="connsiteX5" fmla="*/ 1897473 w 12201407"/>
              <a:gd name="connsiteY5" fmla="*/ 382476 h 1931876"/>
              <a:gd name="connsiteX6" fmla="*/ 4987807 w 12201407"/>
              <a:gd name="connsiteY6" fmla="*/ 1476 h 1931876"/>
              <a:gd name="connsiteX7" fmla="*/ 12201407 w 12201407"/>
              <a:gd name="connsiteY7" fmla="*/ 634397 h 1931876"/>
              <a:gd name="connsiteX8" fmla="*/ 12201407 w 12201407"/>
              <a:gd name="connsiteY8" fmla="*/ 1931876 h 1931876"/>
              <a:gd name="connsiteX9" fmla="*/ 9407 w 12201407"/>
              <a:gd name="connsiteY9" fmla="*/ 1931876 h 1931876"/>
              <a:gd name="connsiteX10" fmla="*/ 9407 w 12201407"/>
              <a:gd name="connsiteY10" fmla="*/ 634397 h 1931876"/>
              <a:gd name="connsiteX0" fmla="*/ 9407 w 12201407"/>
              <a:gd name="connsiteY0" fmla="*/ 663907 h 1961386"/>
              <a:gd name="connsiteX1" fmla="*/ 9407 w 12201407"/>
              <a:gd name="connsiteY1" fmla="*/ 682921 h 1961386"/>
              <a:gd name="connsiteX2" fmla="*/ 144873 w 12201407"/>
              <a:gd name="connsiteY2" fmla="*/ 649053 h 1961386"/>
              <a:gd name="connsiteX3" fmla="*/ 534342 w 12201407"/>
              <a:gd name="connsiteY3" fmla="*/ 606721 h 1961386"/>
              <a:gd name="connsiteX4" fmla="*/ 1237073 w 12201407"/>
              <a:gd name="connsiteY4" fmla="*/ 488187 h 1961386"/>
              <a:gd name="connsiteX5" fmla="*/ 1897473 w 12201407"/>
              <a:gd name="connsiteY5" fmla="*/ 411986 h 1961386"/>
              <a:gd name="connsiteX6" fmla="*/ 3641608 w 12201407"/>
              <a:gd name="connsiteY6" fmla="*/ 157987 h 1961386"/>
              <a:gd name="connsiteX7" fmla="*/ 4987807 w 12201407"/>
              <a:gd name="connsiteY7" fmla="*/ 30986 h 1961386"/>
              <a:gd name="connsiteX8" fmla="*/ 12201407 w 12201407"/>
              <a:gd name="connsiteY8" fmla="*/ 663907 h 1961386"/>
              <a:gd name="connsiteX9" fmla="*/ 12201407 w 12201407"/>
              <a:gd name="connsiteY9" fmla="*/ 1961386 h 1961386"/>
              <a:gd name="connsiteX10" fmla="*/ 9407 w 12201407"/>
              <a:gd name="connsiteY10" fmla="*/ 1961386 h 1961386"/>
              <a:gd name="connsiteX11" fmla="*/ 9407 w 12201407"/>
              <a:gd name="connsiteY11" fmla="*/ 663907 h 1961386"/>
              <a:gd name="connsiteX0" fmla="*/ 9407 w 12201407"/>
              <a:gd name="connsiteY0" fmla="*/ 595174 h 1892653"/>
              <a:gd name="connsiteX1" fmla="*/ 9407 w 12201407"/>
              <a:gd name="connsiteY1" fmla="*/ 614188 h 1892653"/>
              <a:gd name="connsiteX2" fmla="*/ 144873 w 12201407"/>
              <a:gd name="connsiteY2" fmla="*/ 580320 h 1892653"/>
              <a:gd name="connsiteX3" fmla="*/ 534342 w 12201407"/>
              <a:gd name="connsiteY3" fmla="*/ 537988 h 1892653"/>
              <a:gd name="connsiteX4" fmla="*/ 1237073 w 12201407"/>
              <a:gd name="connsiteY4" fmla="*/ 419454 h 1892653"/>
              <a:gd name="connsiteX5" fmla="*/ 1897473 w 12201407"/>
              <a:gd name="connsiteY5" fmla="*/ 343253 h 1892653"/>
              <a:gd name="connsiteX6" fmla="*/ 3641608 w 12201407"/>
              <a:gd name="connsiteY6" fmla="*/ 89254 h 1892653"/>
              <a:gd name="connsiteX7" fmla="*/ 5741341 w 12201407"/>
              <a:gd name="connsiteY7" fmla="*/ 46920 h 1892653"/>
              <a:gd name="connsiteX8" fmla="*/ 12201407 w 12201407"/>
              <a:gd name="connsiteY8" fmla="*/ 595174 h 1892653"/>
              <a:gd name="connsiteX9" fmla="*/ 12201407 w 12201407"/>
              <a:gd name="connsiteY9" fmla="*/ 1892653 h 1892653"/>
              <a:gd name="connsiteX10" fmla="*/ 9407 w 12201407"/>
              <a:gd name="connsiteY10" fmla="*/ 1892653 h 1892653"/>
              <a:gd name="connsiteX11" fmla="*/ 9407 w 12201407"/>
              <a:gd name="connsiteY11" fmla="*/ 595174 h 1892653"/>
              <a:gd name="connsiteX0" fmla="*/ 9407 w 12201407"/>
              <a:gd name="connsiteY0" fmla="*/ 621168 h 1918647"/>
              <a:gd name="connsiteX1" fmla="*/ 9407 w 12201407"/>
              <a:gd name="connsiteY1" fmla="*/ 640182 h 1918647"/>
              <a:gd name="connsiteX2" fmla="*/ 144873 w 12201407"/>
              <a:gd name="connsiteY2" fmla="*/ 606314 h 1918647"/>
              <a:gd name="connsiteX3" fmla="*/ 534342 w 12201407"/>
              <a:gd name="connsiteY3" fmla="*/ 563982 h 1918647"/>
              <a:gd name="connsiteX4" fmla="*/ 1237073 w 12201407"/>
              <a:gd name="connsiteY4" fmla="*/ 445448 h 1918647"/>
              <a:gd name="connsiteX5" fmla="*/ 1897473 w 12201407"/>
              <a:gd name="connsiteY5" fmla="*/ 369247 h 1918647"/>
              <a:gd name="connsiteX6" fmla="*/ 3641608 w 12201407"/>
              <a:gd name="connsiteY6" fmla="*/ 115248 h 1918647"/>
              <a:gd name="connsiteX7" fmla="*/ 6003807 w 12201407"/>
              <a:gd name="connsiteY7" fmla="*/ 39047 h 1918647"/>
              <a:gd name="connsiteX8" fmla="*/ 12201407 w 12201407"/>
              <a:gd name="connsiteY8" fmla="*/ 621168 h 1918647"/>
              <a:gd name="connsiteX9" fmla="*/ 12201407 w 12201407"/>
              <a:gd name="connsiteY9" fmla="*/ 1918647 h 1918647"/>
              <a:gd name="connsiteX10" fmla="*/ 9407 w 12201407"/>
              <a:gd name="connsiteY10" fmla="*/ 1918647 h 1918647"/>
              <a:gd name="connsiteX11" fmla="*/ 9407 w 12201407"/>
              <a:gd name="connsiteY11" fmla="*/ 621168 h 1918647"/>
              <a:gd name="connsiteX0" fmla="*/ 9407 w 12201407"/>
              <a:gd name="connsiteY0" fmla="*/ 617474 h 1914953"/>
              <a:gd name="connsiteX1" fmla="*/ 9407 w 12201407"/>
              <a:gd name="connsiteY1" fmla="*/ 636488 h 1914953"/>
              <a:gd name="connsiteX2" fmla="*/ 144873 w 12201407"/>
              <a:gd name="connsiteY2" fmla="*/ 602620 h 1914953"/>
              <a:gd name="connsiteX3" fmla="*/ 534342 w 12201407"/>
              <a:gd name="connsiteY3" fmla="*/ 560288 h 1914953"/>
              <a:gd name="connsiteX4" fmla="*/ 1237073 w 12201407"/>
              <a:gd name="connsiteY4" fmla="*/ 441754 h 1914953"/>
              <a:gd name="connsiteX5" fmla="*/ 1897473 w 12201407"/>
              <a:gd name="connsiteY5" fmla="*/ 365553 h 1914953"/>
              <a:gd name="connsiteX6" fmla="*/ 3641608 w 12201407"/>
              <a:gd name="connsiteY6" fmla="*/ 111554 h 1914953"/>
              <a:gd name="connsiteX7" fmla="*/ 6003807 w 12201407"/>
              <a:gd name="connsiteY7" fmla="*/ 35353 h 1914953"/>
              <a:gd name="connsiteX8" fmla="*/ 12201407 w 12201407"/>
              <a:gd name="connsiteY8" fmla="*/ 617474 h 1914953"/>
              <a:gd name="connsiteX9" fmla="*/ 12201407 w 12201407"/>
              <a:gd name="connsiteY9" fmla="*/ 1914953 h 1914953"/>
              <a:gd name="connsiteX10" fmla="*/ 9407 w 12201407"/>
              <a:gd name="connsiteY10" fmla="*/ 1914953 h 1914953"/>
              <a:gd name="connsiteX11" fmla="*/ 9407 w 12201407"/>
              <a:gd name="connsiteY11" fmla="*/ 617474 h 1914953"/>
              <a:gd name="connsiteX0" fmla="*/ 9407 w 12201407"/>
              <a:gd name="connsiteY0" fmla="*/ 1086577 h 2384056"/>
              <a:gd name="connsiteX1" fmla="*/ 9407 w 12201407"/>
              <a:gd name="connsiteY1" fmla="*/ 1105591 h 2384056"/>
              <a:gd name="connsiteX2" fmla="*/ 144873 w 12201407"/>
              <a:gd name="connsiteY2" fmla="*/ 1071723 h 2384056"/>
              <a:gd name="connsiteX3" fmla="*/ 534342 w 12201407"/>
              <a:gd name="connsiteY3" fmla="*/ 1029391 h 2384056"/>
              <a:gd name="connsiteX4" fmla="*/ 1237073 w 12201407"/>
              <a:gd name="connsiteY4" fmla="*/ 910857 h 2384056"/>
              <a:gd name="connsiteX5" fmla="*/ 1897473 w 12201407"/>
              <a:gd name="connsiteY5" fmla="*/ 834656 h 2384056"/>
              <a:gd name="connsiteX6" fmla="*/ 3641608 w 12201407"/>
              <a:gd name="connsiteY6" fmla="*/ 580657 h 2384056"/>
              <a:gd name="connsiteX7" fmla="*/ 6003807 w 12201407"/>
              <a:gd name="connsiteY7" fmla="*/ 504456 h 2384056"/>
              <a:gd name="connsiteX8" fmla="*/ 12201407 w 12201407"/>
              <a:gd name="connsiteY8" fmla="*/ 1086577 h 2384056"/>
              <a:gd name="connsiteX9" fmla="*/ 12201407 w 12201407"/>
              <a:gd name="connsiteY9" fmla="*/ 2384056 h 2384056"/>
              <a:gd name="connsiteX10" fmla="*/ 9407 w 12201407"/>
              <a:gd name="connsiteY10" fmla="*/ 2384056 h 2384056"/>
              <a:gd name="connsiteX11" fmla="*/ 9407 w 12201407"/>
              <a:gd name="connsiteY11" fmla="*/ 1086577 h 2384056"/>
              <a:gd name="connsiteX0" fmla="*/ 9407 w 12201407"/>
              <a:gd name="connsiteY0" fmla="*/ 969902 h 2267381"/>
              <a:gd name="connsiteX1" fmla="*/ 9407 w 12201407"/>
              <a:gd name="connsiteY1" fmla="*/ 988916 h 2267381"/>
              <a:gd name="connsiteX2" fmla="*/ 144873 w 12201407"/>
              <a:gd name="connsiteY2" fmla="*/ 955048 h 2267381"/>
              <a:gd name="connsiteX3" fmla="*/ 534342 w 12201407"/>
              <a:gd name="connsiteY3" fmla="*/ 912716 h 2267381"/>
              <a:gd name="connsiteX4" fmla="*/ 1237073 w 12201407"/>
              <a:gd name="connsiteY4" fmla="*/ 794182 h 2267381"/>
              <a:gd name="connsiteX5" fmla="*/ 1897473 w 12201407"/>
              <a:gd name="connsiteY5" fmla="*/ 717981 h 2267381"/>
              <a:gd name="connsiteX6" fmla="*/ 3641608 w 12201407"/>
              <a:gd name="connsiteY6" fmla="*/ 463982 h 2267381"/>
              <a:gd name="connsiteX7" fmla="*/ 6003807 w 12201407"/>
              <a:gd name="connsiteY7" fmla="*/ 387781 h 2267381"/>
              <a:gd name="connsiteX8" fmla="*/ 9026408 w 12201407"/>
              <a:gd name="connsiteY8" fmla="*/ 15249 h 2267381"/>
              <a:gd name="connsiteX9" fmla="*/ 12201407 w 12201407"/>
              <a:gd name="connsiteY9" fmla="*/ 969902 h 2267381"/>
              <a:gd name="connsiteX10" fmla="*/ 12201407 w 12201407"/>
              <a:gd name="connsiteY10" fmla="*/ 2267381 h 2267381"/>
              <a:gd name="connsiteX11" fmla="*/ 9407 w 12201407"/>
              <a:gd name="connsiteY11" fmla="*/ 2267381 h 2267381"/>
              <a:gd name="connsiteX12" fmla="*/ 9407 w 12201407"/>
              <a:gd name="connsiteY12" fmla="*/ 969902 h 2267381"/>
              <a:gd name="connsiteX0" fmla="*/ 9407 w 12201407"/>
              <a:gd name="connsiteY0" fmla="*/ 1126805 h 2424284"/>
              <a:gd name="connsiteX1" fmla="*/ 9407 w 12201407"/>
              <a:gd name="connsiteY1" fmla="*/ 1145819 h 2424284"/>
              <a:gd name="connsiteX2" fmla="*/ 144873 w 12201407"/>
              <a:gd name="connsiteY2" fmla="*/ 1111951 h 2424284"/>
              <a:gd name="connsiteX3" fmla="*/ 534342 w 12201407"/>
              <a:gd name="connsiteY3" fmla="*/ 1069619 h 2424284"/>
              <a:gd name="connsiteX4" fmla="*/ 1237073 w 12201407"/>
              <a:gd name="connsiteY4" fmla="*/ 951085 h 2424284"/>
              <a:gd name="connsiteX5" fmla="*/ 1897473 w 12201407"/>
              <a:gd name="connsiteY5" fmla="*/ 874884 h 2424284"/>
              <a:gd name="connsiteX6" fmla="*/ 3641608 w 12201407"/>
              <a:gd name="connsiteY6" fmla="*/ 620885 h 2424284"/>
              <a:gd name="connsiteX7" fmla="*/ 6003807 w 12201407"/>
              <a:gd name="connsiteY7" fmla="*/ 544684 h 2424284"/>
              <a:gd name="connsiteX8" fmla="*/ 9026408 w 12201407"/>
              <a:gd name="connsiteY8" fmla="*/ 172152 h 2424284"/>
              <a:gd name="connsiteX9" fmla="*/ 12201407 w 12201407"/>
              <a:gd name="connsiteY9" fmla="*/ 1126805 h 2424284"/>
              <a:gd name="connsiteX10" fmla="*/ 12201407 w 12201407"/>
              <a:gd name="connsiteY10" fmla="*/ 2424284 h 2424284"/>
              <a:gd name="connsiteX11" fmla="*/ 9407 w 12201407"/>
              <a:gd name="connsiteY11" fmla="*/ 2424284 h 2424284"/>
              <a:gd name="connsiteX12" fmla="*/ 9407 w 12201407"/>
              <a:gd name="connsiteY12" fmla="*/ 1126805 h 2424284"/>
              <a:gd name="connsiteX0" fmla="*/ 9407 w 12201407"/>
              <a:gd name="connsiteY0" fmla="*/ 1126805 h 2424284"/>
              <a:gd name="connsiteX1" fmla="*/ 9407 w 12201407"/>
              <a:gd name="connsiteY1" fmla="*/ 1145819 h 2424284"/>
              <a:gd name="connsiteX2" fmla="*/ 144873 w 12201407"/>
              <a:gd name="connsiteY2" fmla="*/ 1111951 h 2424284"/>
              <a:gd name="connsiteX3" fmla="*/ 534342 w 12201407"/>
              <a:gd name="connsiteY3" fmla="*/ 1069619 h 2424284"/>
              <a:gd name="connsiteX4" fmla="*/ 1237073 w 12201407"/>
              <a:gd name="connsiteY4" fmla="*/ 951085 h 2424284"/>
              <a:gd name="connsiteX5" fmla="*/ 1897473 w 12201407"/>
              <a:gd name="connsiteY5" fmla="*/ 874884 h 2424284"/>
              <a:gd name="connsiteX6" fmla="*/ 3641608 w 12201407"/>
              <a:gd name="connsiteY6" fmla="*/ 620885 h 2424284"/>
              <a:gd name="connsiteX7" fmla="*/ 6003807 w 12201407"/>
              <a:gd name="connsiteY7" fmla="*/ 544684 h 2424284"/>
              <a:gd name="connsiteX8" fmla="*/ 9026408 w 12201407"/>
              <a:gd name="connsiteY8" fmla="*/ 172152 h 2424284"/>
              <a:gd name="connsiteX9" fmla="*/ 12201407 w 12201407"/>
              <a:gd name="connsiteY9" fmla="*/ 1126805 h 2424284"/>
              <a:gd name="connsiteX10" fmla="*/ 12201407 w 12201407"/>
              <a:gd name="connsiteY10" fmla="*/ 2424284 h 2424284"/>
              <a:gd name="connsiteX11" fmla="*/ 9407 w 12201407"/>
              <a:gd name="connsiteY11" fmla="*/ 2424284 h 2424284"/>
              <a:gd name="connsiteX12" fmla="*/ 9407 w 12201407"/>
              <a:gd name="connsiteY12" fmla="*/ 1126805 h 2424284"/>
              <a:gd name="connsiteX0" fmla="*/ 9407 w 12201407"/>
              <a:gd name="connsiteY0" fmla="*/ 1222026 h 2519505"/>
              <a:gd name="connsiteX1" fmla="*/ 9407 w 12201407"/>
              <a:gd name="connsiteY1" fmla="*/ 1241040 h 2519505"/>
              <a:gd name="connsiteX2" fmla="*/ 144873 w 12201407"/>
              <a:gd name="connsiteY2" fmla="*/ 1207172 h 2519505"/>
              <a:gd name="connsiteX3" fmla="*/ 534342 w 12201407"/>
              <a:gd name="connsiteY3" fmla="*/ 1164840 h 2519505"/>
              <a:gd name="connsiteX4" fmla="*/ 1237073 w 12201407"/>
              <a:gd name="connsiteY4" fmla="*/ 1046306 h 2519505"/>
              <a:gd name="connsiteX5" fmla="*/ 1897473 w 12201407"/>
              <a:gd name="connsiteY5" fmla="*/ 970105 h 2519505"/>
              <a:gd name="connsiteX6" fmla="*/ 3641608 w 12201407"/>
              <a:gd name="connsiteY6" fmla="*/ 716106 h 2519505"/>
              <a:gd name="connsiteX7" fmla="*/ 6046141 w 12201407"/>
              <a:gd name="connsiteY7" fmla="*/ 208105 h 2519505"/>
              <a:gd name="connsiteX8" fmla="*/ 9026408 w 12201407"/>
              <a:gd name="connsiteY8" fmla="*/ 267373 h 2519505"/>
              <a:gd name="connsiteX9" fmla="*/ 12201407 w 12201407"/>
              <a:gd name="connsiteY9" fmla="*/ 1222026 h 2519505"/>
              <a:gd name="connsiteX10" fmla="*/ 12201407 w 12201407"/>
              <a:gd name="connsiteY10" fmla="*/ 2519505 h 2519505"/>
              <a:gd name="connsiteX11" fmla="*/ 9407 w 12201407"/>
              <a:gd name="connsiteY11" fmla="*/ 2519505 h 2519505"/>
              <a:gd name="connsiteX12" fmla="*/ 9407 w 12201407"/>
              <a:gd name="connsiteY12" fmla="*/ 1222026 h 2519505"/>
              <a:gd name="connsiteX0" fmla="*/ 9407 w 12201407"/>
              <a:gd name="connsiteY0" fmla="*/ 1445030 h 2742509"/>
              <a:gd name="connsiteX1" fmla="*/ 9407 w 12201407"/>
              <a:gd name="connsiteY1" fmla="*/ 1464044 h 2742509"/>
              <a:gd name="connsiteX2" fmla="*/ 144873 w 12201407"/>
              <a:gd name="connsiteY2" fmla="*/ 1430176 h 2742509"/>
              <a:gd name="connsiteX3" fmla="*/ 534342 w 12201407"/>
              <a:gd name="connsiteY3" fmla="*/ 1387844 h 2742509"/>
              <a:gd name="connsiteX4" fmla="*/ 1237073 w 12201407"/>
              <a:gd name="connsiteY4" fmla="*/ 1269310 h 2742509"/>
              <a:gd name="connsiteX5" fmla="*/ 1897473 w 12201407"/>
              <a:gd name="connsiteY5" fmla="*/ 1193109 h 2742509"/>
              <a:gd name="connsiteX6" fmla="*/ 3641608 w 12201407"/>
              <a:gd name="connsiteY6" fmla="*/ 939110 h 2742509"/>
              <a:gd name="connsiteX7" fmla="*/ 6046141 w 12201407"/>
              <a:gd name="connsiteY7" fmla="*/ 431109 h 2742509"/>
              <a:gd name="connsiteX8" fmla="*/ 9128008 w 12201407"/>
              <a:gd name="connsiteY8" fmla="*/ 194043 h 2742509"/>
              <a:gd name="connsiteX9" fmla="*/ 12201407 w 12201407"/>
              <a:gd name="connsiteY9" fmla="*/ 1445030 h 2742509"/>
              <a:gd name="connsiteX10" fmla="*/ 12201407 w 12201407"/>
              <a:gd name="connsiteY10" fmla="*/ 2742509 h 2742509"/>
              <a:gd name="connsiteX11" fmla="*/ 9407 w 12201407"/>
              <a:gd name="connsiteY11" fmla="*/ 2742509 h 2742509"/>
              <a:gd name="connsiteX12" fmla="*/ 9407 w 12201407"/>
              <a:gd name="connsiteY12" fmla="*/ 1445030 h 2742509"/>
              <a:gd name="connsiteX0" fmla="*/ 9407 w 12201407"/>
              <a:gd name="connsiteY0" fmla="*/ 1445030 h 2742509"/>
              <a:gd name="connsiteX1" fmla="*/ 9407 w 12201407"/>
              <a:gd name="connsiteY1" fmla="*/ 1464044 h 2742509"/>
              <a:gd name="connsiteX2" fmla="*/ 144873 w 12201407"/>
              <a:gd name="connsiteY2" fmla="*/ 1430176 h 2742509"/>
              <a:gd name="connsiteX3" fmla="*/ 534342 w 12201407"/>
              <a:gd name="connsiteY3" fmla="*/ 1387844 h 2742509"/>
              <a:gd name="connsiteX4" fmla="*/ 1237073 w 12201407"/>
              <a:gd name="connsiteY4" fmla="*/ 1269310 h 2742509"/>
              <a:gd name="connsiteX5" fmla="*/ 1889006 w 12201407"/>
              <a:gd name="connsiteY5" fmla="*/ 1023776 h 2742509"/>
              <a:gd name="connsiteX6" fmla="*/ 3641608 w 12201407"/>
              <a:gd name="connsiteY6" fmla="*/ 939110 h 2742509"/>
              <a:gd name="connsiteX7" fmla="*/ 6046141 w 12201407"/>
              <a:gd name="connsiteY7" fmla="*/ 431109 h 2742509"/>
              <a:gd name="connsiteX8" fmla="*/ 9128008 w 12201407"/>
              <a:gd name="connsiteY8" fmla="*/ 194043 h 2742509"/>
              <a:gd name="connsiteX9" fmla="*/ 12201407 w 12201407"/>
              <a:gd name="connsiteY9" fmla="*/ 1445030 h 2742509"/>
              <a:gd name="connsiteX10" fmla="*/ 12201407 w 12201407"/>
              <a:gd name="connsiteY10" fmla="*/ 2742509 h 2742509"/>
              <a:gd name="connsiteX11" fmla="*/ 9407 w 12201407"/>
              <a:gd name="connsiteY11" fmla="*/ 2742509 h 2742509"/>
              <a:gd name="connsiteX12" fmla="*/ 9407 w 12201407"/>
              <a:gd name="connsiteY12" fmla="*/ 1445030 h 2742509"/>
              <a:gd name="connsiteX0" fmla="*/ 9407 w 12201407"/>
              <a:gd name="connsiteY0" fmla="*/ 1445030 h 2742509"/>
              <a:gd name="connsiteX1" fmla="*/ 9407 w 12201407"/>
              <a:gd name="connsiteY1" fmla="*/ 1464044 h 2742509"/>
              <a:gd name="connsiteX2" fmla="*/ 144873 w 12201407"/>
              <a:gd name="connsiteY2" fmla="*/ 1430176 h 2742509"/>
              <a:gd name="connsiteX3" fmla="*/ 534342 w 12201407"/>
              <a:gd name="connsiteY3" fmla="*/ 1387844 h 2742509"/>
              <a:gd name="connsiteX4" fmla="*/ 1228606 w 12201407"/>
              <a:gd name="connsiteY4" fmla="*/ 1083043 h 2742509"/>
              <a:gd name="connsiteX5" fmla="*/ 1889006 w 12201407"/>
              <a:gd name="connsiteY5" fmla="*/ 1023776 h 2742509"/>
              <a:gd name="connsiteX6" fmla="*/ 3641608 w 12201407"/>
              <a:gd name="connsiteY6" fmla="*/ 939110 h 2742509"/>
              <a:gd name="connsiteX7" fmla="*/ 6046141 w 12201407"/>
              <a:gd name="connsiteY7" fmla="*/ 431109 h 2742509"/>
              <a:gd name="connsiteX8" fmla="*/ 9128008 w 12201407"/>
              <a:gd name="connsiteY8" fmla="*/ 194043 h 2742509"/>
              <a:gd name="connsiteX9" fmla="*/ 12201407 w 12201407"/>
              <a:gd name="connsiteY9" fmla="*/ 1445030 h 2742509"/>
              <a:gd name="connsiteX10" fmla="*/ 12201407 w 12201407"/>
              <a:gd name="connsiteY10" fmla="*/ 2742509 h 2742509"/>
              <a:gd name="connsiteX11" fmla="*/ 9407 w 12201407"/>
              <a:gd name="connsiteY11" fmla="*/ 2742509 h 2742509"/>
              <a:gd name="connsiteX12" fmla="*/ 9407 w 12201407"/>
              <a:gd name="connsiteY12" fmla="*/ 1445030 h 2742509"/>
              <a:gd name="connsiteX0" fmla="*/ 9407 w 12201407"/>
              <a:gd name="connsiteY0" fmla="*/ 1445030 h 2742509"/>
              <a:gd name="connsiteX1" fmla="*/ 9407 w 12201407"/>
              <a:gd name="connsiteY1" fmla="*/ 1464044 h 2742509"/>
              <a:gd name="connsiteX2" fmla="*/ 144873 w 12201407"/>
              <a:gd name="connsiteY2" fmla="*/ 1430176 h 2742509"/>
              <a:gd name="connsiteX3" fmla="*/ 551276 w 12201407"/>
              <a:gd name="connsiteY3" fmla="*/ 1260844 h 2742509"/>
              <a:gd name="connsiteX4" fmla="*/ 1228606 w 12201407"/>
              <a:gd name="connsiteY4" fmla="*/ 1083043 h 2742509"/>
              <a:gd name="connsiteX5" fmla="*/ 1889006 w 12201407"/>
              <a:gd name="connsiteY5" fmla="*/ 1023776 h 2742509"/>
              <a:gd name="connsiteX6" fmla="*/ 3641608 w 12201407"/>
              <a:gd name="connsiteY6" fmla="*/ 939110 h 2742509"/>
              <a:gd name="connsiteX7" fmla="*/ 6046141 w 12201407"/>
              <a:gd name="connsiteY7" fmla="*/ 431109 h 2742509"/>
              <a:gd name="connsiteX8" fmla="*/ 9128008 w 12201407"/>
              <a:gd name="connsiteY8" fmla="*/ 194043 h 2742509"/>
              <a:gd name="connsiteX9" fmla="*/ 12201407 w 12201407"/>
              <a:gd name="connsiteY9" fmla="*/ 1445030 h 2742509"/>
              <a:gd name="connsiteX10" fmla="*/ 12201407 w 12201407"/>
              <a:gd name="connsiteY10" fmla="*/ 2742509 h 2742509"/>
              <a:gd name="connsiteX11" fmla="*/ 9407 w 12201407"/>
              <a:gd name="connsiteY11" fmla="*/ 2742509 h 2742509"/>
              <a:gd name="connsiteX12" fmla="*/ 9407 w 12201407"/>
              <a:gd name="connsiteY12" fmla="*/ 1445030 h 2742509"/>
              <a:gd name="connsiteX0" fmla="*/ 9407 w 12201407"/>
              <a:gd name="connsiteY0" fmla="*/ 1445030 h 2742509"/>
              <a:gd name="connsiteX1" fmla="*/ 9407 w 12201407"/>
              <a:gd name="connsiteY1" fmla="*/ 1464044 h 2742509"/>
              <a:gd name="connsiteX2" fmla="*/ 43273 w 12201407"/>
              <a:gd name="connsiteY2" fmla="*/ 1176176 h 2742509"/>
              <a:gd name="connsiteX3" fmla="*/ 551276 w 12201407"/>
              <a:gd name="connsiteY3" fmla="*/ 1260844 h 2742509"/>
              <a:gd name="connsiteX4" fmla="*/ 1228606 w 12201407"/>
              <a:gd name="connsiteY4" fmla="*/ 1083043 h 2742509"/>
              <a:gd name="connsiteX5" fmla="*/ 1889006 w 12201407"/>
              <a:gd name="connsiteY5" fmla="*/ 1023776 h 2742509"/>
              <a:gd name="connsiteX6" fmla="*/ 3641608 w 12201407"/>
              <a:gd name="connsiteY6" fmla="*/ 939110 h 2742509"/>
              <a:gd name="connsiteX7" fmla="*/ 6046141 w 12201407"/>
              <a:gd name="connsiteY7" fmla="*/ 431109 h 2742509"/>
              <a:gd name="connsiteX8" fmla="*/ 9128008 w 12201407"/>
              <a:gd name="connsiteY8" fmla="*/ 194043 h 2742509"/>
              <a:gd name="connsiteX9" fmla="*/ 12201407 w 12201407"/>
              <a:gd name="connsiteY9" fmla="*/ 1445030 h 2742509"/>
              <a:gd name="connsiteX10" fmla="*/ 12201407 w 12201407"/>
              <a:gd name="connsiteY10" fmla="*/ 2742509 h 2742509"/>
              <a:gd name="connsiteX11" fmla="*/ 9407 w 12201407"/>
              <a:gd name="connsiteY11" fmla="*/ 2742509 h 2742509"/>
              <a:gd name="connsiteX12" fmla="*/ 9407 w 12201407"/>
              <a:gd name="connsiteY12" fmla="*/ 1445030 h 2742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201407" h="2742509">
                <a:moveTo>
                  <a:pt x="9407" y="1445030"/>
                </a:moveTo>
                <a:cubicBezTo>
                  <a:pt x="9407" y="1212197"/>
                  <a:pt x="-11760" y="1463697"/>
                  <a:pt x="9407" y="1464044"/>
                </a:cubicBezTo>
                <a:cubicBezTo>
                  <a:pt x="30574" y="1464391"/>
                  <a:pt x="-11760" y="1180409"/>
                  <a:pt x="43273" y="1176176"/>
                </a:cubicBezTo>
                <a:cubicBezTo>
                  <a:pt x="98306" y="1171943"/>
                  <a:pt x="468021" y="1267900"/>
                  <a:pt x="551276" y="1260844"/>
                </a:cubicBezTo>
                <a:cubicBezTo>
                  <a:pt x="634532" y="1253789"/>
                  <a:pt x="974606" y="1108443"/>
                  <a:pt x="1228606" y="1083043"/>
                </a:cubicBezTo>
                <a:cubicBezTo>
                  <a:pt x="1482606" y="1057643"/>
                  <a:pt x="1502361" y="1092920"/>
                  <a:pt x="1889006" y="1023776"/>
                </a:cubicBezTo>
                <a:cubicBezTo>
                  <a:pt x="2275651" y="954632"/>
                  <a:pt x="3126552" y="1002610"/>
                  <a:pt x="3641608" y="939110"/>
                </a:cubicBezTo>
                <a:cubicBezTo>
                  <a:pt x="4156664" y="875610"/>
                  <a:pt x="5126097" y="505898"/>
                  <a:pt x="6046141" y="431109"/>
                </a:cubicBezTo>
                <a:cubicBezTo>
                  <a:pt x="6966186" y="356320"/>
                  <a:pt x="8281342" y="-326310"/>
                  <a:pt x="9128008" y="194043"/>
                </a:cubicBezTo>
                <a:cubicBezTo>
                  <a:pt x="10008541" y="333397"/>
                  <a:pt x="11694818" y="1069675"/>
                  <a:pt x="12201407" y="1445030"/>
                </a:cubicBezTo>
                <a:lnTo>
                  <a:pt x="12201407" y="2742509"/>
                </a:lnTo>
                <a:lnTo>
                  <a:pt x="9407" y="2742509"/>
                </a:lnTo>
                <a:lnTo>
                  <a:pt x="9407" y="1445030"/>
                </a:lnTo>
                <a:close/>
              </a:path>
            </a:pathLst>
          </a:custGeom>
          <a:solidFill>
            <a:schemeClr val="accent3">
              <a:alpha val="50000"/>
            </a:schemeClr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4B762E26-03F0-1FEB-D43F-FC83508015DD}"/>
              </a:ext>
            </a:extLst>
          </p:cNvPr>
          <p:cNvSpPr/>
          <p:nvPr/>
        </p:nvSpPr>
        <p:spPr>
          <a:xfrm>
            <a:off x="0" y="0"/>
            <a:ext cx="12192000" cy="1938867"/>
          </a:xfrm>
          <a:custGeom>
            <a:avLst/>
            <a:gdLst>
              <a:gd name="connsiteX0" fmla="*/ 0 w 12192000"/>
              <a:gd name="connsiteY0" fmla="*/ 0 h 1938867"/>
              <a:gd name="connsiteX1" fmla="*/ 12192000 w 12192000"/>
              <a:gd name="connsiteY1" fmla="*/ 0 h 1938867"/>
              <a:gd name="connsiteX2" fmla="*/ 12192000 w 12192000"/>
              <a:gd name="connsiteY2" fmla="*/ 1938867 h 1938867"/>
              <a:gd name="connsiteX3" fmla="*/ 0 w 12192000"/>
              <a:gd name="connsiteY3" fmla="*/ 1938867 h 1938867"/>
              <a:gd name="connsiteX4" fmla="*/ 0 w 12192000"/>
              <a:gd name="connsiteY4" fmla="*/ 0 h 1938867"/>
              <a:gd name="connsiteX0" fmla="*/ 0 w 12192000"/>
              <a:gd name="connsiteY0" fmla="*/ 0 h 1938867"/>
              <a:gd name="connsiteX1" fmla="*/ 12192000 w 12192000"/>
              <a:gd name="connsiteY1" fmla="*/ 0 h 1938867"/>
              <a:gd name="connsiteX2" fmla="*/ 12192000 w 12192000"/>
              <a:gd name="connsiteY2" fmla="*/ 1938867 h 1938867"/>
              <a:gd name="connsiteX3" fmla="*/ 8644467 w 12192000"/>
              <a:gd name="connsiteY3" fmla="*/ 736601 h 1938867"/>
              <a:gd name="connsiteX4" fmla="*/ 0 w 12192000"/>
              <a:gd name="connsiteY4" fmla="*/ 1938867 h 1938867"/>
              <a:gd name="connsiteX5" fmla="*/ 0 w 12192000"/>
              <a:gd name="connsiteY5" fmla="*/ 0 h 1938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1938867">
                <a:moveTo>
                  <a:pt x="0" y="0"/>
                </a:moveTo>
                <a:lnTo>
                  <a:pt x="12192000" y="0"/>
                </a:lnTo>
                <a:lnTo>
                  <a:pt x="12192000" y="1938867"/>
                </a:lnTo>
                <a:cubicBezTo>
                  <a:pt x="10992556" y="1938867"/>
                  <a:pt x="9843911" y="736601"/>
                  <a:pt x="8644467" y="736601"/>
                </a:cubicBezTo>
                <a:lnTo>
                  <a:pt x="0" y="1938867"/>
                </a:lnTo>
                <a:lnTo>
                  <a:pt x="0" y="0"/>
                </a:ln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800" dirty="0"/>
              <a:t>                                                               </a:t>
            </a:r>
            <a:endParaRPr lang="es-CO" sz="800" dirty="0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1016B9AA-22BE-3945-B484-14C7A6D34B80}"/>
              </a:ext>
            </a:extLst>
          </p:cNvPr>
          <p:cNvSpPr/>
          <p:nvPr/>
        </p:nvSpPr>
        <p:spPr>
          <a:xfrm>
            <a:off x="681962" y="0"/>
            <a:ext cx="1041399" cy="254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050" dirty="0">
                <a:solidFill>
                  <a:schemeClr val="bg1"/>
                </a:solidFill>
              </a:rPr>
              <a:t>Kit de arrastre</a:t>
            </a:r>
            <a:endParaRPr lang="es-CO" sz="1050" dirty="0">
              <a:solidFill>
                <a:schemeClr val="bg1"/>
              </a:solidFill>
            </a:endParaRP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8C328072-CB7F-9A8C-F3E6-6DE924C54881}"/>
              </a:ext>
            </a:extLst>
          </p:cNvPr>
          <p:cNvSpPr/>
          <p:nvPr/>
        </p:nvSpPr>
        <p:spPr>
          <a:xfrm>
            <a:off x="1948957" y="-2"/>
            <a:ext cx="1085850" cy="254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050" dirty="0">
                <a:solidFill>
                  <a:schemeClr val="bg1"/>
                </a:solidFill>
              </a:rPr>
              <a:t>Amortiguadores</a:t>
            </a:r>
            <a:endParaRPr lang="es-CO" sz="1050" dirty="0">
              <a:solidFill>
                <a:schemeClr val="bg1"/>
              </a:solidFill>
            </a:endParaRP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469559D1-352A-8CBD-859F-DF1DBF346B58}"/>
              </a:ext>
            </a:extLst>
          </p:cNvPr>
          <p:cNvSpPr/>
          <p:nvPr/>
        </p:nvSpPr>
        <p:spPr>
          <a:xfrm>
            <a:off x="3260403" y="0"/>
            <a:ext cx="808564" cy="254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050" dirty="0">
                <a:solidFill>
                  <a:schemeClr val="bg1"/>
                </a:solidFill>
              </a:rPr>
              <a:t>Cadenas</a:t>
            </a:r>
            <a:endParaRPr lang="es-CO" sz="1050" dirty="0">
              <a:solidFill>
                <a:schemeClr val="bg1"/>
              </a:solidFill>
            </a:endParaRP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1B9294BC-24E5-D669-C625-532A3D079991}"/>
              </a:ext>
            </a:extLst>
          </p:cNvPr>
          <p:cNvSpPr/>
          <p:nvPr/>
        </p:nvSpPr>
        <p:spPr>
          <a:xfrm>
            <a:off x="4270232" y="-2"/>
            <a:ext cx="1041399" cy="254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050" dirty="0">
                <a:solidFill>
                  <a:schemeClr val="bg1"/>
                </a:solidFill>
              </a:rPr>
              <a:t>Frenos</a:t>
            </a:r>
            <a:endParaRPr lang="es-CO" sz="1050" dirty="0">
              <a:solidFill>
                <a:schemeClr val="bg1"/>
              </a:solidFill>
            </a:endParaRP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68A23E32-52AB-A646-4E1D-AF82914013B3}"/>
              </a:ext>
            </a:extLst>
          </p:cNvPr>
          <p:cNvSpPr/>
          <p:nvPr/>
        </p:nvSpPr>
        <p:spPr>
          <a:xfrm>
            <a:off x="5503525" y="0"/>
            <a:ext cx="1041399" cy="254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050" dirty="0">
                <a:solidFill>
                  <a:schemeClr val="bg1"/>
                </a:solidFill>
              </a:rPr>
              <a:t>Eléctrico</a:t>
            </a:r>
            <a:endParaRPr lang="es-CO" sz="1050" dirty="0">
              <a:solidFill>
                <a:schemeClr val="bg1"/>
              </a:solidFill>
            </a:endParaRP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88FB050A-942E-A5C2-6DF8-3CF8AC142EC8}"/>
              </a:ext>
            </a:extLst>
          </p:cNvPr>
          <p:cNvSpPr/>
          <p:nvPr/>
        </p:nvSpPr>
        <p:spPr>
          <a:xfrm>
            <a:off x="6736818" y="0"/>
            <a:ext cx="1041399" cy="254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050" dirty="0">
                <a:solidFill>
                  <a:schemeClr val="bg1"/>
                </a:solidFill>
              </a:rPr>
              <a:t>Llantas</a:t>
            </a:r>
            <a:endParaRPr lang="es-CO" sz="1050" dirty="0">
              <a:solidFill>
                <a:schemeClr val="bg1"/>
              </a:solidFill>
            </a:endParaRPr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2A6B9A4F-4314-0EF6-6CAB-831334015D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4109" y="1190106"/>
            <a:ext cx="203200" cy="203200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56171FE3-9D5D-FB24-35DA-F7F084B2D4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2001" y="1160236"/>
            <a:ext cx="369687" cy="262940"/>
          </a:xfrm>
          <a:prstGeom prst="rect">
            <a:avLst/>
          </a:prstGeom>
        </p:spPr>
      </p:pic>
      <p:sp>
        <p:nvSpPr>
          <p:cNvPr id="22" name="CuadroTexto 21">
            <a:extLst>
              <a:ext uri="{FF2B5EF4-FFF2-40B4-BE49-F238E27FC236}">
                <a16:creationId xmlns:a16="http://schemas.microsoft.com/office/drawing/2014/main" id="{18FB3AB9-F16C-6CDB-AA5E-3FDE802B65A4}"/>
              </a:ext>
            </a:extLst>
          </p:cNvPr>
          <p:cNvSpPr txBox="1"/>
          <p:nvPr/>
        </p:nvSpPr>
        <p:spPr>
          <a:xfrm>
            <a:off x="6442937" y="1153864"/>
            <a:ext cx="9878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050" dirty="0">
                <a:solidFill>
                  <a:schemeClr val="bg1"/>
                </a:solidFill>
              </a:rPr>
              <a:t>3213225880</a:t>
            </a:r>
            <a:endParaRPr lang="es-CO" sz="1050" dirty="0">
              <a:solidFill>
                <a:schemeClr val="bg1"/>
              </a:solidFill>
            </a:endParaRP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B20C2916-E3D3-CE1F-50C1-8E8154EEEF81}"/>
              </a:ext>
            </a:extLst>
          </p:cNvPr>
          <p:cNvSpPr txBox="1"/>
          <p:nvPr/>
        </p:nvSpPr>
        <p:spPr>
          <a:xfrm>
            <a:off x="7593024" y="1152928"/>
            <a:ext cx="264828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050" dirty="0">
                <a:solidFill>
                  <a:schemeClr val="bg1"/>
                </a:solidFill>
              </a:rPr>
              <a:t>RepuestosJJJ@gmail.com</a:t>
            </a:r>
            <a:endParaRPr lang="es-CO" sz="1050" dirty="0">
              <a:solidFill>
                <a:schemeClr val="bg1"/>
              </a:solidFill>
            </a:endParaRPr>
          </a:p>
        </p:txBody>
      </p:sp>
      <p:sp>
        <p:nvSpPr>
          <p:cNvPr id="26" name="Rectángulo: esquinas redondeadas 25">
            <a:extLst>
              <a:ext uri="{FF2B5EF4-FFF2-40B4-BE49-F238E27FC236}">
                <a16:creationId xmlns:a16="http://schemas.microsoft.com/office/drawing/2014/main" id="{67CA61F2-C7AC-BA7E-57F5-8D5EF17E79C5}"/>
              </a:ext>
            </a:extLst>
          </p:cNvPr>
          <p:cNvSpPr/>
          <p:nvPr/>
        </p:nvSpPr>
        <p:spPr>
          <a:xfrm>
            <a:off x="3958542" y="1444041"/>
            <a:ext cx="5381775" cy="449487"/>
          </a:xfrm>
          <a:prstGeom prst="round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27" name="Rectángulo: esquinas redondeadas 26">
            <a:extLst>
              <a:ext uri="{FF2B5EF4-FFF2-40B4-BE49-F238E27FC236}">
                <a16:creationId xmlns:a16="http://schemas.microsoft.com/office/drawing/2014/main" id="{0398980C-D3CC-8DB1-64DF-824FB517BC25}"/>
              </a:ext>
            </a:extLst>
          </p:cNvPr>
          <p:cNvSpPr/>
          <p:nvPr/>
        </p:nvSpPr>
        <p:spPr>
          <a:xfrm>
            <a:off x="3970116" y="1463087"/>
            <a:ext cx="1192735" cy="430441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1600" dirty="0"/>
              <a:t>Categoría  </a:t>
            </a:r>
            <a:endParaRPr lang="es-CO" sz="1600" dirty="0"/>
          </a:p>
        </p:txBody>
      </p:sp>
      <p:pic>
        <p:nvPicPr>
          <p:cNvPr id="30" name="Imagen 29">
            <a:extLst>
              <a:ext uri="{FF2B5EF4-FFF2-40B4-BE49-F238E27FC236}">
                <a16:creationId xmlns:a16="http://schemas.microsoft.com/office/drawing/2014/main" id="{1ABB1BEE-48D3-3DE3-BFCB-713641D817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5932" y="1466696"/>
            <a:ext cx="331454" cy="331454"/>
          </a:xfrm>
          <a:prstGeom prst="rect">
            <a:avLst/>
          </a:prstGeom>
        </p:spPr>
      </p:pic>
      <p:sp>
        <p:nvSpPr>
          <p:cNvPr id="35" name="Rectángulo: esquinas redondeadas 34">
            <a:extLst>
              <a:ext uri="{FF2B5EF4-FFF2-40B4-BE49-F238E27FC236}">
                <a16:creationId xmlns:a16="http://schemas.microsoft.com/office/drawing/2014/main" id="{7B67E14D-7430-3FB9-2CC5-96D4E6AF0D0E}"/>
              </a:ext>
            </a:extLst>
          </p:cNvPr>
          <p:cNvSpPr/>
          <p:nvPr/>
        </p:nvSpPr>
        <p:spPr>
          <a:xfrm>
            <a:off x="10033000" y="395905"/>
            <a:ext cx="2048933" cy="59892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pic>
        <p:nvPicPr>
          <p:cNvPr id="34" name="Imagen 33">
            <a:extLst>
              <a:ext uri="{FF2B5EF4-FFF2-40B4-BE49-F238E27FC236}">
                <a16:creationId xmlns:a16="http://schemas.microsoft.com/office/drawing/2014/main" id="{4235E840-22FC-F1B4-C6F6-1883C97B64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 flipV="1">
            <a:off x="10302961" y="516246"/>
            <a:ext cx="503992" cy="439854"/>
          </a:xfrm>
          <a:prstGeom prst="rect">
            <a:avLst/>
          </a:prstGeom>
        </p:spPr>
      </p:pic>
      <p:sp>
        <p:nvSpPr>
          <p:cNvPr id="36" name="Elipse 35">
            <a:extLst>
              <a:ext uri="{FF2B5EF4-FFF2-40B4-BE49-F238E27FC236}">
                <a16:creationId xmlns:a16="http://schemas.microsoft.com/office/drawing/2014/main" id="{390EAB90-AB14-0595-2E02-DD5D98C55E81}"/>
              </a:ext>
            </a:extLst>
          </p:cNvPr>
          <p:cNvSpPr/>
          <p:nvPr/>
        </p:nvSpPr>
        <p:spPr>
          <a:xfrm>
            <a:off x="10591967" y="422752"/>
            <a:ext cx="242424" cy="237066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/>
              <a:t>0</a:t>
            </a:r>
            <a:endParaRPr lang="es-CO" dirty="0"/>
          </a:p>
        </p:txBody>
      </p:sp>
      <p:sp>
        <p:nvSpPr>
          <p:cNvPr id="37" name="CuadroTexto 36">
            <a:extLst>
              <a:ext uri="{FF2B5EF4-FFF2-40B4-BE49-F238E27FC236}">
                <a16:creationId xmlns:a16="http://schemas.microsoft.com/office/drawing/2014/main" id="{A9EFBF2B-D521-6D01-E4EC-53480200533D}"/>
              </a:ext>
            </a:extLst>
          </p:cNvPr>
          <p:cNvSpPr txBox="1"/>
          <p:nvPr/>
        </p:nvSpPr>
        <p:spPr>
          <a:xfrm>
            <a:off x="11090803" y="433367"/>
            <a:ext cx="6135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00" dirty="0">
                <a:latin typeface="Bookman Old Style" panose="02050604050505020204" pitchFamily="18" charset="0"/>
              </a:rPr>
              <a:t>Carrito</a:t>
            </a:r>
            <a:endParaRPr lang="es-CO" sz="900" dirty="0">
              <a:latin typeface="Bookman Old Style" panose="02050604050505020204" pitchFamily="18" charset="0"/>
            </a:endParaRPr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110596BF-872F-36AF-8A16-76A482987BD1}"/>
              </a:ext>
            </a:extLst>
          </p:cNvPr>
          <p:cNvSpPr txBox="1"/>
          <p:nvPr/>
        </p:nvSpPr>
        <p:spPr>
          <a:xfrm>
            <a:off x="11067038" y="689947"/>
            <a:ext cx="50399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MX" sz="1050" dirty="0"/>
              <a:t>$0</a:t>
            </a:r>
            <a:endParaRPr lang="es-CO" sz="1050" dirty="0"/>
          </a:p>
        </p:txBody>
      </p:sp>
      <p:pic>
        <p:nvPicPr>
          <p:cNvPr id="10" name="Imagen 9">
            <a:hlinkClick r:id="rId6" action="ppaction://hlinksldjump"/>
            <a:extLst>
              <a:ext uri="{FF2B5EF4-FFF2-40B4-BE49-F238E27FC236}">
                <a16:creationId xmlns:a16="http://schemas.microsoft.com/office/drawing/2014/main" id="{C7CE4FEF-3CCB-44B6-C625-AC97A1E4F26B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097" y="3209776"/>
            <a:ext cx="2677569" cy="249229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8" name="Imagen 17">
            <a:hlinkClick r:id="rId8" action="ppaction://hlinksldjump"/>
            <a:extLst>
              <a:ext uri="{FF2B5EF4-FFF2-40B4-BE49-F238E27FC236}">
                <a16:creationId xmlns:a16="http://schemas.microsoft.com/office/drawing/2014/main" id="{1A44CEF8-9C77-396C-E9D4-90B688A4106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4755" y="3211847"/>
            <a:ext cx="2836256" cy="249228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3A69486A-DC62-167B-21BE-8A780C2C74A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3181" y="3209776"/>
            <a:ext cx="2836255" cy="249228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4" name="CuadroTexto 23">
            <a:extLst>
              <a:ext uri="{FF2B5EF4-FFF2-40B4-BE49-F238E27FC236}">
                <a16:creationId xmlns:a16="http://schemas.microsoft.com/office/drawing/2014/main" id="{7B43A7EB-C15B-509B-5708-274C28261B0E}"/>
              </a:ext>
            </a:extLst>
          </p:cNvPr>
          <p:cNvSpPr txBox="1"/>
          <p:nvPr/>
        </p:nvSpPr>
        <p:spPr>
          <a:xfrm>
            <a:off x="1744431" y="3322280"/>
            <a:ext cx="1721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chemeClr val="bg1"/>
                </a:solidFill>
                <a:latin typeface="Bookman Old Style" panose="02050604050505020204" pitchFamily="18" charset="0"/>
              </a:rPr>
              <a:t>REPUESTOS</a:t>
            </a:r>
            <a:endParaRPr lang="es-CO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0C069717-339E-5F7F-FD41-6D9C60D70C0E}"/>
              </a:ext>
            </a:extLst>
          </p:cNvPr>
          <p:cNvSpPr txBox="1"/>
          <p:nvPr/>
        </p:nvSpPr>
        <p:spPr>
          <a:xfrm>
            <a:off x="5634498" y="3322280"/>
            <a:ext cx="1958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chemeClr val="bg1"/>
                </a:solidFill>
                <a:latin typeface="Bookman Old Style" panose="02050604050505020204" pitchFamily="18" charset="0"/>
              </a:rPr>
              <a:t>LUBRICANTES</a:t>
            </a:r>
            <a:endParaRPr lang="es-CO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BC60C84A-6446-2FF1-DDAE-1019BA28198B}"/>
              </a:ext>
            </a:extLst>
          </p:cNvPr>
          <p:cNvSpPr txBox="1"/>
          <p:nvPr/>
        </p:nvSpPr>
        <p:spPr>
          <a:xfrm>
            <a:off x="9842480" y="3322280"/>
            <a:ext cx="1350454" cy="3693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chemeClr val="bg1"/>
                </a:solidFill>
                <a:latin typeface="Bookman Old Style" panose="02050604050505020204" pitchFamily="18" charset="0"/>
              </a:rPr>
              <a:t>LLANTAS</a:t>
            </a:r>
            <a:endParaRPr lang="es-CO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31" name="Rectángulo 30">
            <a:extLst>
              <a:ext uri="{FF2B5EF4-FFF2-40B4-BE49-F238E27FC236}">
                <a16:creationId xmlns:a16="http://schemas.microsoft.com/office/drawing/2014/main" id="{00FD5570-B886-E9BB-C7A0-3C0AAF89BD12}"/>
              </a:ext>
            </a:extLst>
          </p:cNvPr>
          <p:cNvSpPr/>
          <p:nvPr/>
        </p:nvSpPr>
        <p:spPr>
          <a:xfrm>
            <a:off x="0" y="2150533"/>
            <a:ext cx="12201407" cy="4805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32" name="Triángulo isósceles 31">
            <a:extLst>
              <a:ext uri="{FF2B5EF4-FFF2-40B4-BE49-F238E27FC236}">
                <a16:creationId xmlns:a16="http://schemas.microsoft.com/office/drawing/2014/main" id="{68124556-101F-B41B-5D3E-9F02F8A1FBA7}"/>
              </a:ext>
            </a:extLst>
          </p:cNvPr>
          <p:cNvSpPr/>
          <p:nvPr/>
        </p:nvSpPr>
        <p:spPr>
          <a:xfrm rot="10800000">
            <a:off x="4943954" y="1621357"/>
            <a:ext cx="101601" cy="127947"/>
          </a:xfrm>
          <a:prstGeom prst="triangle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60AD3730-EE31-D91B-D1BA-865EDF53AD88}"/>
              </a:ext>
            </a:extLst>
          </p:cNvPr>
          <p:cNvSpPr txBox="1"/>
          <p:nvPr/>
        </p:nvSpPr>
        <p:spPr>
          <a:xfrm>
            <a:off x="10579860" y="1213722"/>
            <a:ext cx="10800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200" dirty="0">
                <a:solidFill>
                  <a:schemeClr val="bg1"/>
                </a:solidFill>
              </a:rPr>
              <a:t>Iniciar sección o registrarte </a:t>
            </a:r>
            <a:endParaRPr lang="es-419" sz="1200" dirty="0">
              <a:solidFill>
                <a:schemeClr val="bg1"/>
              </a:solidFill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AFD3D099-497B-5B7F-7350-DB6EB286744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1805" y="1060417"/>
            <a:ext cx="658322" cy="658322"/>
          </a:xfrm>
          <a:prstGeom prst="rect">
            <a:avLst/>
          </a:prstGeom>
        </p:spPr>
      </p:pic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F8580A90-C42A-86B9-CE17-5A729B7B8E8D}"/>
              </a:ext>
            </a:extLst>
          </p:cNvPr>
          <p:cNvSpPr/>
          <p:nvPr/>
        </p:nvSpPr>
        <p:spPr>
          <a:xfrm>
            <a:off x="2983230" y="820341"/>
            <a:ext cx="4297680" cy="4893229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 dirty="0"/>
          </a:p>
        </p:txBody>
      </p:sp>
      <p:sp>
        <p:nvSpPr>
          <p:cNvPr id="16" name="Diagrama de flujo: terminador 15">
            <a:hlinkClick r:id="rId15" action="ppaction://hlinksldjump"/>
            <a:extLst>
              <a:ext uri="{FF2B5EF4-FFF2-40B4-BE49-F238E27FC236}">
                <a16:creationId xmlns:a16="http://schemas.microsoft.com/office/drawing/2014/main" id="{5A62CB21-11BE-B288-0009-5508CB3CA3E0}"/>
              </a:ext>
            </a:extLst>
          </p:cNvPr>
          <p:cNvSpPr/>
          <p:nvPr/>
        </p:nvSpPr>
        <p:spPr>
          <a:xfrm>
            <a:off x="3444985" y="1179791"/>
            <a:ext cx="2878429" cy="510540"/>
          </a:xfrm>
          <a:prstGeom prst="flowChartTerminator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s-MX" dirty="0">
              <a:solidFill>
                <a:schemeClr val="tx1"/>
              </a:solidFill>
            </a:endParaRPr>
          </a:p>
          <a:p>
            <a:r>
              <a:rPr lang="es-MX" sz="1600" dirty="0">
                <a:solidFill>
                  <a:schemeClr val="bg1"/>
                </a:solidFill>
                <a:latin typeface="Bookman Old Style" panose="02050604050505020204" pitchFamily="18" charset="0"/>
              </a:rPr>
              <a:t> Inicio Sección</a:t>
            </a:r>
            <a:endParaRPr lang="es-419" sz="1600" dirty="0">
              <a:solidFill>
                <a:schemeClr val="bg1"/>
              </a:solidFill>
              <a:latin typeface="Bookman Old Style" panose="02050604050505020204" pitchFamily="18" charset="0"/>
            </a:endParaRPr>
          </a:p>
          <a:p>
            <a:endParaRPr lang="es-419" dirty="0">
              <a:solidFill>
                <a:schemeClr val="tx1"/>
              </a:solidFill>
            </a:endParaRPr>
          </a:p>
        </p:txBody>
      </p:sp>
      <p:sp>
        <p:nvSpPr>
          <p:cNvPr id="49" name="Diagrama de flujo: terminador 48">
            <a:extLst>
              <a:ext uri="{FF2B5EF4-FFF2-40B4-BE49-F238E27FC236}">
                <a16:creationId xmlns:a16="http://schemas.microsoft.com/office/drawing/2014/main" id="{6AC3C11B-82BE-CBE9-E492-B274E5E3B614}"/>
              </a:ext>
            </a:extLst>
          </p:cNvPr>
          <p:cNvSpPr/>
          <p:nvPr/>
        </p:nvSpPr>
        <p:spPr>
          <a:xfrm>
            <a:off x="5193704" y="1167621"/>
            <a:ext cx="1691642" cy="510540"/>
          </a:xfrm>
          <a:prstGeom prst="flowChartTerminator">
            <a:avLst/>
          </a:prstGeom>
          <a:gradFill flip="none" rotWithShape="1">
            <a:gsLst>
              <a:gs pos="24000">
                <a:srgbClr val="FF0000"/>
              </a:gs>
              <a:gs pos="50000">
                <a:schemeClr val="bg1">
                  <a:lumMod val="75000"/>
                </a:schemeClr>
              </a:gs>
              <a:gs pos="100000">
                <a:srgbClr val="00B0F0"/>
              </a:gs>
            </a:gsLst>
            <a:lin ang="2700000" scaled="1"/>
            <a:tileRect/>
          </a:gra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600" dirty="0">
                <a:solidFill>
                  <a:schemeClr val="bg1"/>
                </a:solidFill>
                <a:latin typeface="Bookman Old Style" panose="02050604050505020204" pitchFamily="18" charset="0"/>
              </a:rPr>
              <a:t>Registrar</a:t>
            </a:r>
            <a:endParaRPr lang="es-419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pic>
        <p:nvPicPr>
          <p:cNvPr id="53" name="Imagen 52">
            <a:extLst>
              <a:ext uri="{FF2B5EF4-FFF2-40B4-BE49-F238E27FC236}">
                <a16:creationId xmlns:a16="http://schemas.microsoft.com/office/drawing/2014/main" id="{B56A68AB-A373-C184-40A5-021A577CE21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7491" y="1807522"/>
            <a:ext cx="1807342" cy="607118"/>
          </a:xfrm>
          <a:prstGeom prst="rect">
            <a:avLst/>
          </a:prstGeom>
        </p:spPr>
      </p:pic>
      <p:pic>
        <p:nvPicPr>
          <p:cNvPr id="54" name="Imagen 53">
            <a:extLst>
              <a:ext uri="{FF2B5EF4-FFF2-40B4-BE49-F238E27FC236}">
                <a16:creationId xmlns:a16="http://schemas.microsoft.com/office/drawing/2014/main" id="{2B6F2D26-7686-DD1B-F6BA-497CB216B2C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198" y="1793303"/>
            <a:ext cx="1046857" cy="602237"/>
          </a:xfrm>
          <a:prstGeom prst="rect">
            <a:avLst/>
          </a:prstGeom>
        </p:spPr>
      </p:pic>
      <p:pic>
        <p:nvPicPr>
          <p:cNvPr id="56" name="Imagen 55">
            <a:extLst>
              <a:ext uri="{FF2B5EF4-FFF2-40B4-BE49-F238E27FC236}">
                <a16:creationId xmlns:a16="http://schemas.microsoft.com/office/drawing/2014/main" id="{417C32FB-4535-3683-1B59-2783F4A8B70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7998" y="1807522"/>
            <a:ext cx="628635" cy="602237"/>
          </a:xfrm>
          <a:prstGeom prst="rect">
            <a:avLst/>
          </a:prstGeom>
        </p:spPr>
      </p:pic>
      <p:sp>
        <p:nvSpPr>
          <p:cNvPr id="63" name="CuadroTexto 62">
            <a:extLst>
              <a:ext uri="{FF2B5EF4-FFF2-40B4-BE49-F238E27FC236}">
                <a16:creationId xmlns:a16="http://schemas.microsoft.com/office/drawing/2014/main" id="{21FF832D-9C87-730E-D4CE-CB06148994BA}"/>
              </a:ext>
            </a:extLst>
          </p:cNvPr>
          <p:cNvSpPr txBox="1"/>
          <p:nvPr/>
        </p:nvSpPr>
        <p:spPr>
          <a:xfrm>
            <a:off x="3801859" y="4538538"/>
            <a:ext cx="34215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dirty="0">
                <a:solidFill>
                  <a:schemeClr val="bg1"/>
                </a:solidFill>
              </a:rPr>
              <a:t>Acepto los términos y Condiciones</a:t>
            </a:r>
            <a:endParaRPr lang="es-419" sz="1600" dirty="0">
              <a:solidFill>
                <a:schemeClr val="bg1"/>
              </a:solidFill>
            </a:endParaRPr>
          </a:p>
        </p:txBody>
      </p:sp>
      <p:sp>
        <p:nvSpPr>
          <p:cNvPr id="64" name="Rectángulo 63">
            <a:hlinkClick r:id="rId19" action="ppaction://hlinksldjump"/>
            <a:extLst>
              <a:ext uri="{FF2B5EF4-FFF2-40B4-BE49-F238E27FC236}">
                <a16:creationId xmlns:a16="http://schemas.microsoft.com/office/drawing/2014/main" id="{5BF8E7C1-80F1-B7C7-E60E-EAA3AD831572}"/>
              </a:ext>
            </a:extLst>
          </p:cNvPr>
          <p:cNvSpPr/>
          <p:nvPr/>
        </p:nvSpPr>
        <p:spPr>
          <a:xfrm>
            <a:off x="3613825" y="4611315"/>
            <a:ext cx="188034" cy="242533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419" dirty="0"/>
          </a:p>
        </p:txBody>
      </p:sp>
      <p:sp>
        <p:nvSpPr>
          <p:cNvPr id="65" name="Diagrama de flujo: terminador 64">
            <a:extLst>
              <a:ext uri="{FF2B5EF4-FFF2-40B4-BE49-F238E27FC236}">
                <a16:creationId xmlns:a16="http://schemas.microsoft.com/office/drawing/2014/main" id="{9FE1EF80-485F-3AA4-605A-9B817939DC6D}"/>
              </a:ext>
            </a:extLst>
          </p:cNvPr>
          <p:cNvSpPr/>
          <p:nvPr/>
        </p:nvSpPr>
        <p:spPr>
          <a:xfrm>
            <a:off x="3782495" y="4981374"/>
            <a:ext cx="2411946" cy="510540"/>
          </a:xfrm>
          <a:prstGeom prst="flowChartTerminator">
            <a:avLst/>
          </a:prstGeom>
          <a:gradFill flip="none" rotWithShape="1">
            <a:gsLst>
              <a:gs pos="24000">
                <a:srgbClr val="FF0000"/>
              </a:gs>
              <a:gs pos="50000">
                <a:schemeClr val="bg1">
                  <a:lumMod val="75000"/>
                </a:schemeClr>
              </a:gs>
              <a:gs pos="100000">
                <a:srgbClr val="00B0F0"/>
              </a:gs>
            </a:gsLst>
            <a:lin ang="2700000" scaled="1"/>
            <a:tileRect/>
          </a:gra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bg1"/>
                </a:solidFill>
                <a:latin typeface="Bookman Old Style" panose="02050604050505020204" pitchFamily="18" charset="0"/>
              </a:rPr>
              <a:t>Acceder</a:t>
            </a:r>
            <a:endParaRPr lang="es-419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pic>
        <p:nvPicPr>
          <p:cNvPr id="33" name="Imagen 32">
            <a:hlinkClick r:id="rId20" action="ppaction://hlinksldjump"/>
            <a:extLst>
              <a:ext uri="{FF2B5EF4-FFF2-40B4-BE49-F238E27FC236}">
                <a16:creationId xmlns:a16="http://schemas.microsoft.com/office/drawing/2014/main" id="{2FC23D04-B161-2C54-CEC4-4F953FCC3D05}"/>
              </a:ext>
            </a:extLst>
          </p:cNvPr>
          <p:cNvPicPr>
            <a:picLocks noChangeAspect="1"/>
          </p:cNvPicPr>
          <p:nvPr/>
        </p:nvPicPr>
        <p:blipFill>
          <a:blip r:embed="rId21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1967" y="2599525"/>
            <a:ext cx="369333" cy="369333"/>
          </a:xfrm>
          <a:prstGeom prst="rect">
            <a:avLst/>
          </a:prstGeom>
        </p:spPr>
      </p:pic>
      <p:pic>
        <p:nvPicPr>
          <p:cNvPr id="39" name="Imagen 38">
            <a:extLst>
              <a:ext uri="{FF2B5EF4-FFF2-40B4-BE49-F238E27FC236}">
                <a16:creationId xmlns:a16="http://schemas.microsoft.com/office/drawing/2014/main" id="{B3909B4A-B513-FE33-B2C0-6601D64625C0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182" y="65455"/>
            <a:ext cx="1807956" cy="1807956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2D3D59BF-7311-A35A-E8AA-36A726200F5A}"/>
              </a:ext>
            </a:extLst>
          </p:cNvPr>
          <p:cNvSpPr txBox="1"/>
          <p:nvPr/>
        </p:nvSpPr>
        <p:spPr>
          <a:xfrm>
            <a:off x="3717518" y="2515079"/>
            <a:ext cx="2878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Nombre del Usuario</a:t>
            </a:r>
            <a:endParaRPr lang="es-419" dirty="0">
              <a:solidFill>
                <a:schemeClr val="bg1"/>
              </a:solidFill>
            </a:endParaRPr>
          </a:p>
        </p:txBody>
      </p: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1CD3F902-0D5D-A3F0-F75A-551955416E3A}"/>
              </a:ext>
            </a:extLst>
          </p:cNvPr>
          <p:cNvCxnSpPr/>
          <p:nvPr/>
        </p:nvCxnSpPr>
        <p:spPr>
          <a:xfrm>
            <a:off x="3717518" y="2884411"/>
            <a:ext cx="287842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8" name="CuadroTexto 27">
            <a:extLst>
              <a:ext uri="{FF2B5EF4-FFF2-40B4-BE49-F238E27FC236}">
                <a16:creationId xmlns:a16="http://schemas.microsoft.com/office/drawing/2014/main" id="{9EAD967E-BBF7-3978-EA26-2691BE9A1BFA}"/>
              </a:ext>
            </a:extLst>
          </p:cNvPr>
          <p:cNvSpPr txBox="1"/>
          <p:nvPr/>
        </p:nvSpPr>
        <p:spPr>
          <a:xfrm>
            <a:off x="3664685" y="2929704"/>
            <a:ext cx="2878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Correo</a:t>
            </a:r>
            <a:endParaRPr lang="es-419" dirty="0">
              <a:solidFill>
                <a:schemeClr val="bg1"/>
              </a:solidFill>
            </a:endParaRPr>
          </a:p>
        </p:txBody>
      </p:sp>
      <p:cxnSp>
        <p:nvCxnSpPr>
          <p:cNvPr id="40" name="Conector recto 39">
            <a:extLst>
              <a:ext uri="{FF2B5EF4-FFF2-40B4-BE49-F238E27FC236}">
                <a16:creationId xmlns:a16="http://schemas.microsoft.com/office/drawing/2014/main" id="{9CF79488-1AED-8F93-E832-763C68E0A919}"/>
              </a:ext>
            </a:extLst>
          </p:cNvPr>
          <p:cNvCxnSpPr/>
          <p:nvPr/>
        </p:nvCxnSpPr>
        <p:spPr>
          <a:xfrm>
            <a:off x="3707842" y="3322901"/>
            <a:ext cx="287842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41" name="CuadroTexto 40">
            <a:extLst>
              <a:ext uri="{FF2B5EF4-FFF2-40B4-BE49-F238E27FC236}">
                <a16:creationId xmlns:a16="http://schemas.microsoft.com/office/drawing/2014/main" id="{ED265244-086A-74DC-C212-22581D66DAA8}"/>
              </a:ext>
            </a:extLst>
          </p:cNvPr>
          <p:cNvSpPr txBox="1"/>
          <p:nvPr/>
        </p:nvSpPr>
        <p:spPr>
          <a:xfrm>
            <a:off x="3692854" y="3888988"/>
            <a:ext cx="2878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Contraseña</a:t>
            </a:r>
            <a:endParaRPr lang="es-419" dirty="0">
              <a:solidFill>
                <a:schemeClr val="bg1"/>
              </a:solidFill>
            </a:endParaRPr>
          </a:p>
        </p:txBody>
      </p:sp>
      <p:cxnSp>
        <p:nvCxnSpPr>
          <p:cNvPr id="42" name="Conector recto 41">
            <a:extLst>
              <a:ext uri="{FF2B5EF4-FFF2-40B4-BE49-F238E27FC236}">
                <a16:creationId xmlns:a16="http://schemas.microsoft.com/office/drawing/2014/main" id="{1589DE45-66A6-6154-13D0-AB6D5F2E4B94}"/>
              </a:ext>
            </a:extLst>
          </p:cNvPr>
          <p:cNvCxnSpPr/>
          <p:nvPr/>
        </p:nvCxnSpPr>
        <p:spPr>
          <a:xfrm>
            <a:off x="3707842" y="4258320"/>
            <a:ext cx="287842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43" name="CuadroTexto 42">
            <a:extLst>
              <a:ext uri="{FF2B5EF4-FFF2-40B4-BE49-F238E27FC236}">
                <a16:creationId xmlns:a16="http://schemas.microsoft.com/office/drawing/2014/main" id="{8845147B-FB31-8FC7-F83B-E0D8E7FC4E84}"/>
              </a:ext>
            </a:extLst>
          </p:cNvPr>
          <p:cNvSpPr txBox="1"/>
          <p:nvPr/>
        </p:nvSpPr>
        <p:spPr>
          <a:xfrm>
            <a:off x="3692854" y="3385641"/>
            <a:ext cx="2878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Numero de documento</a:t>
            </a:r>
            <a:endParaRPr lang="es-419" dirty="0">
              <a:solidFill>
                <a:schemeClr val="bg1"/>
              </a:solidFill>
            </a:endParaRPr>
          </a:p>
        </p:txBody>
      </p:sp>
      <p:cxnSp>
        <p:nvCxnSpPr>
          <p:cNvPr id="45" name="Conector recto 44">
            <a:extLst>
              <a:ext uri="{FF2B5EF4-FFF2-40B4-BE49-F238E27FC236}">
                <a16:creationId xmlns:a16="http://schemas.microsoft.com/office/drawing/2014/main" id="{0E3B0F62-E639-977B-FA78-0B6D16722C70}"/>
              </a:ext>
            </a:extLst>
          </p:cNvPr>
          <p:cNvCxnSpPr/>
          <p:nvPr/>
        </p:nvCxnSpPr>
        <p:spPr>
          <a:xfrm>
            <a:off x="3717518" y="3754973"/>
            <a:ext cx="287842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D21B4BF3-7DDC-0B9F-6E2E-B5290B674713}"/>
              </a:ext>
            </a:extLst>
          </p:cNvPr>
          <p:cNvSpPr/>
          <p:nvPr/>
        </p:nvSpPr>
        <p:spPr>
          <a:xfrm>
            <a:off x="4612118" y="2606087"/>
            <a:ext cx="6405505" cy="1711472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1600" kern="100" dirty="0">
              <a:effectLst/>
              <a:latin typeface="Bookman Old Style" panose="020506040505050202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endParaRPr lang="es-MX" sz="1600" kern="100" dirty="0">
              <a:latin typeface="Bookman Old Style" panose="020506040505050202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endParaRPr lang="es-MX" sz="1600" kern="100" dirty="0">
              <a:latin typeface="Bookman Old Style" panose="020506040505050202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r>
              <a:rPr lang="es-MX" sz="1600" kern="100" dirty="0">
                <a:effectLst/>
                <a:latin typeface="Bookman Old Style" panose="0205060405050502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Por favor revise los términos y condiciones y proceda a aceptarlos de los contrario no podremos permitirle registrarse en la paginas.</a:t>
            </a:r>
          </a:p>
          <a:p>
            <a:pPr algn="ctr"/>
            <a:endParaRPr lang="es-419" sz="1600" kern="100" dirty="0">
              <a:effectLst/>
              <a:latin typeface="Bookman Old Style" panose="020506040505050202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endParaRPr lang="es-419" dirty="0"/>
          </a:p>
          <a:p>
            <a:pPr algn="ctr"/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15120837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706EC336-6891-13E7-B866-E118897FCAB7}"/>
              </a:ext>
            </a:extLst>
          </p:cNvPr>
          <p:cNvSpPr/>
          <p:nvPr/>
        </p:nvSpPr>
        <p:spPr>
          <a:xfrm>
            <a:off x="-4705" y="2150534"/>
            <a:ext cx="12192000" cy="4707466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44" name="Rectángulo 43">
            <a:extLst>
              <a:ext uri="{FF2B5EF4-FFF2-40B4-BE49-F238E27FC236}">
                <a16:creationId xmlns:a16="http://schemas.microsoft.com/office/drawing/2014/main" id="{4C1F046F-02A2-51F7-058F-90CB3C8177A4}"/>
              </a:ext>
            </a:extLst>
          </p:cNvPr>
          <p:cNvSpPr/>
          <p:nvPr/>
        </p:nvSpPr>
        <p:spPr>
          <a:xfrm>
            <a:off x="-9408" y="500222"/>
            <a:ext cx="12201407" cy="1650311"/>
          </a:xfrm>
          <a:custGeom>
            <a:avLst/>
            <a:gdLst>
              <a:gd name="connsiteX0" fmla="*/ 0 w 12192000"/>
              <a:gd name="connsiteY0" fmla="*/ 0 h 1297479"/>
              <a:gd name="connsiteX1" fmla="*/ 12192000 w 12192000"/>
              <a:gd name="connsiteY1" fmla="*/ 0 h 1297479"/>
              <a:gd name="connsiteX2" fmla="*/ 12192000 w 12192000"/>
              <a:gd name="connsiteY2" fmla="*/ 1297479 h 1297479"/>
              <a:gd name="connsiteX3" fmla="*/ 0 w 12192000"/>
              <a:gd name="connsiteY3" fmla="*/ 1297479 h 1297479"/>
              <a:gd name="connsiteX4" fmla="*/ 0 w 12192000"/>
              <a:gd name="connsiteY4" fmla="*/ 0 h 1297479"/>
              <a:gd name="connsiteX0" fmla="*/ 0 w 12192000"/>
              <a:gd name="connsiteY0" fmla="*/ 632921 h 1930400"/>
              <a:gd name="connsiteX1" fmla="*/ 4978400 w 12192000"/>
              <a:gd name="connsiteY1" fmla="*/ 0 h 1930400"/>
              <a:gd name="connsiteX2" fmla="*/ 12192000 w 12192000"/>
              <a:gd name="connsiteY2" fmla="*/ 632921 h 1930400"/>
              <a:gd name="connsiteX3" fmla="*/ 12192000 w 12192000"/>
              <a:gd name="connsiteY3" fmla="*/ 1930400 h 1930400"/>
              <a:gd name="connsiteX4" fmla="*/ 0 w 12192000"/>
              <a:gd name="connsiteY4" fmla="*/ 1930400 h 1930400"/>
              <a:gd name="connsiteX5" fmla="*/ 0 w 12192000"/>
              <a:gd name="connsiteY5" fmla="*/ 632921 h 1930400"/>
              <a:gd name="connsiteX0" fmla="*/ 0 w 12192000"/>
              <a:gd name="connsiteY0" fmla="*/ 634064 h 1931543"/>
              <a:gd name="connsiteX1" fmla="*/ 1854200 w 12192000"/>
              <a:gd name="connsiteY1" fmla="*/ 475277 h 1931543"/>
              <a:gd name="connsiteX2" fmla="*/ 4978400 w 12192000"/>
              <a:gd name="connsiteY2" fmla="*/ 1143 h 1931543"/>
              <a:gd name="connsiteX3" fmla="*/ 12192000 w 12192000"/>
              <a:gd name="connsiteY3" fmla="*/ 634064 h 1931543"/>
              <a:gd name="connsiteX4" fmla="*/ 12192000 w 12192000"/>
              <a:gd name="connsiteY4" fmla="*/ 1931543 h 1931543"/>
              <a:gd name="connsiteX5" fmla="*/ 0 w 12192000"/>
              <a:gd name="connsiteY5" fmla="*/ 1931543 h 1931543"/>
              <a:gd name="connsiteX6" fmla="*/ 0 w 12192000"/>
              <a:gd name="connsiteY6" fmla="*/ 634064 h 1931543"/>
              <a:gd name="connsiteX0" fmla="*/ 0 w 12192000"/>
              <a:gd name="connsiteY0" fmla="*/ 634064 h 1931543"/>
              <a:gd name="connsiteX1" fmla="*/ 1854200 w 12192000"/>
              <a:gd name="connsiteY1" fmla="*/ 475277 h 1931543"/>
              <a:gd name="connsiteX2" fmla="*/ 4978400 w 12192000"/>
              <a:gd name="connsiteY2" fmla="*/ 1143 h 1931543"/>
              <a:gd name="connsiteX3" fmla="*/ 12192000 w 12192000"/>
              <a:gd name="connsiteY3" fmla="*/ 634064 h 1931543"/>
              <a:gd name="connsiteX4" fmla="*/ 12192000 w 12192000"/>
              <a:gd name="connsiteY4" fmla="*/ 1931543 h 1931543"/>
              <a:gd name="connsiteX5" fmla="*/ 0 w 12192000"/>
              <a:gd name="connsiteY5" fmla="*/ 1931543 h 1931543"/>
              <a:gd name="connsiteX6" fmla="*/ 0 w 12192000"/>
              <a:gd name="connsiteY6" fmla="*/ 634064 h 1931543"/>
              <a:gd name="connsiteX0" fmla="*/ 0 w 12192000"/>
              <a:gd name="connsiteY0" fmla="*/ 634064 h 1931543"/>
              <a:gd name="connsiteX1" fmla="*/ 626533 w 12192000"/>
              <a:gd name="connsiteY1" fmla="*/ 593811 h 1931543"/>
              <a:gd name="connsiteX2" fmla="*/ 1854200 w 12192000"/>
              <a:gd name="connsiteY2" fmla="*/ 475277 h 1931543"/>
              <a:gd name="connsiteX3" fmla="*/ 4978400 w 12192000"/>
              <a:gd name="connsiteY3" fmla="*/ 1143 h 1931543"/>
              <a:gd name="connsiteX4" fmla="*/ 12192000 w 12192000"/>
              <a:gd name="connsiteY4" fmla="*/ 634064 h 1931543"/>
              <a:gd name="connsiteX5" fmla="*/ 12192000 w 12192000"/>
              <a:gd name="connsiteY5" fmla="*/ 1931543 h 1931543"/>
              <a:gd name="connsiteX6" fmla="*/ 0 w 12192000"/>
              <a:gd name="connsiteY6" fmla="*/ 1931543 h 1931543"/>
              <a:gd name="connsiteX7" fmla="*/ 0 w 12192000"/>
              <a:gd name="connsiteY7" fmla="*/ 634064 h 1931543"/>
              <a:gd name="connsiteX0" fmla="*/ 0 w 12192000"/>
              <a:gd name="connsiteY0" fmla="*/ 634064 h 1931543"/>
              <a:gd name="connsiteX1" fmla="*/ 127000 w 12192000"/>
              <a:gd name="connsiteY1" fmla="*/ 636144 h 1931543"/>
              <a:gd name="connsiteX2" fmla="*/ 626533 w 12192000"/>
              <a:gd name="connsiteY2" fmla="*/ 593811 h 1931543"/>
              <a:gd name="connsiteX3" fmla="*/ 1854200 w 12192000"/>
              <a:gd name="connsiteY3" fmla="*/ 475277 h 1931543"/>
              <a:gd name="connsiteX4" fmla="*/ 4978400 w 12192000"/>
              <a:gd name="connsiteY4" fmla="*/ 1143 h 1931543"/>
              <a:gd name="connsiteX5" fmla="*/ 12192000 w 12192000"/>
              <a:gd name="connsiteY5" fmla="*/ 634064 h 1931543"/>
              <a:gd name="connsiteX6" fmla="*/ 12192000 w 12192000"/>
              <a:gd name="connsiteY6" fmla="*/ 1931543 h 1931543"/>
              <a:gd name="connsiteX7" fmla="*/ 0 w 12192000"/>
              <a:gd name="connsiteY7" fmla="*/ 1931543 h 1931543"/>
              <a:gd name="connsiteX8" fmla="*/ 0 w 12192000"/>
              <a:gd name="connsiteY8" fmla="*/ 634064 h 1931543"/>
              <a:gd name="connsiteX0" fmla="*/ 9407 w 12201407"/>
              <a:gd name="connsiteY0" fmla="*/ 634064 h 1931543"/>
              <a:gd name="connsiteX1" fmla="*/ 9407 w 12201407"/>
              <a:gd name="connsiteY1" fmla="*/ 653078 h 1931543"/>
              <a:gd name="connsiteX2" fmla="*/ 136407 w 12201407"/>
              <a:gd name="connsiteY2" fmla="*/ 636144 h 1931543"/>
              <a:gd name="connsiteX3" fmla="*/ 635940 w 12201407"/>
              <a:gd name="connsiteY3" fmla="*/ 593811 h 1931543"/>
              <a:gd name="connsiteX4" fmla="*/ 1863607 w 12201407"/>
              <a:gd name="connsiteY4" fmla="*/ 475277 h 1931543"/>
              <a:gd name="connsiteX5" fmla="*/ 4987807 w 12201407"/>
              <a:gd name="connsiteY5" fmla="*/ 1143 h 1931543"/>
              <a:gd name="connsiteX6" fmla="*/ 12201407 w 12201407"/>
              <a:gd name="connsiteY6" fmla="*/ 634064 h 1931543"/>
              <a:gd name="connsiteX7" fmla="*/ 12201407 w 12201407"/>
              <a:gd name="connsiteY7" fmla="*/ 1931543 h 1931543"/>
              <a:gd name="connsiteX8" fmla="*/ 9407 w 12201407"/>
              <a:gd name="connsiteY8" fmla="*/ 1931543 h 1931543"/>
              <a:gd name="connsiteX9" fmla="*/ 9407 w 12201407"/>
              <a:gd name="connsiteY9" fmla="*/ 634064 h 1931543"/>
              <a:gd name="connsiteX0" fmla="*/ 9407 w 12201407"/>
              <a:gd name="connsiteY0" fmla="*/ 634064 h 1931543"/>
              <a:gd name="connsiteX1" fmla="*/ 9407 w 12201407"/>
              <a:gd name="connsiteY1" fmla="*/ 653078 h 1931543"/>
              <a:gd name="connsiteX2" fmla="*/ 136407 w 12201407"/>
              <a:gd name="connsiteY2" fmla="*/ 636144 h 1931543"/>
              <a:gd name="connsiteX3" fmla="*/ 517408 w 12201407"/>
              <a:gd name="connsiteY3" fmla="*/ 543011 h 1931543"/>
              <a:gd name="connsiteX4" fmla="*/ 635940 w 12201407"/>
              <a:gd name="connsiteY4" fmla="*/ 593811 h 1931543"/>
              <a:gd name="connsiteX5" fmla="*/ 1863607 w 12201407"/>
              <a:gd name="connsiteY5" fmla="*/ 475277 h 1931543"/>
              <a:gd name="connsiteX6" fmla="*/ 4987807 w 12201407"/>
              <a:gd name="connsiteY6" fmla="*/ 1143 h 1931543"/>
              <a:gd name="connsiteX7" fmla="*/ 12201407 w 12201407"/>
              <a:gd name="connsiteY7" fmla="*/ 634064 h 1931543"/>
              <a:gd name="connsiteX8" fmla="*/ 12201407 w 12201407"/>
              <a:gd name="connsiteY8" fmla="*/ 1931543 h 1931543"/>
              <a:gd name="connsiteX9" fmla="*/ 9407 w 12201407"/>
              <a:gd name="connsiteY9" fmla="*/ 1931543 h 1931543"/>
              <a:gd name="connsiteX10" fmla="*/ 9407 w 12201407"/>
              <a:gd name="connsiteY10" fmla="*/ 634064 h 1931543"/>
              <a:gd name="connsiteX0" fmla="*/ 9407 w 12201407"/>
              <a:gd name="connsiteY0" fmla="*/ 634064 h 1931543"/>
              <a:gd name="connsiteX1" fmla="*/ 9407 w 12201407"/>
              <a:gd name="connsiteY1" fmla="*/ 653078 h 1931543"/>
              <a:gd name="connsiteX2" fmla="*/ 144873 w 12201407"/>
              <a:gd name="connsiteY2" fmla="*/ 619210 h 1931543"/>
              <a:gd name="connsiteX3" fmla="*/ 517408 w 12201407"/>
              <a:gd name="connsiteY3" fmla="*/ 543011 h 1931543"/>
              <a:gd name="connsiteX4" fmla="*/ 635940 w 12201407"/>
              <a:gd name="connsiteY4" fmla="*/ 593811 h 1931543"/>
              <a:gd name="connsiteX5" fmla="*/ 1863607 w 12201407"/>
              <a:gd name="connsiteY5" fmla="*/ 475277 h 1931543"/>
              <a:gd name="connsiteX6" fmla="*/ 4987807 w 12201407"/>
              <a:gd name="connsiteY6" fmla="*/ 1143 h 1931543"/>
              <a:gd name="connsiteX7" fmla="*/ 12201407 w 12201407"/>
              <a:gd name="connsiteY7" fmla="*/ 634064 h 1931543"/>
              <a:gd name="connsiteX8" fmla="*/ 12201407 w 12201407"/>
              <a:gd name="connsiteY8" fmla="*/ 1931543 h 1931543"/>
              <a:gd name="connsiteX9" fmla="*/ 9407 w 12201407"/>
              <a:gd name="connsiteY9" fmla="*/ 1931543 h 1931543"/>
              <a:gd name="connsiteX10" fmla="*/ 9407 w 12201407"/>
              <a:gd name="connsiteY10" fmla="*/ 634064 h 1931543"/>
              <a:gd name="connsiteX0" fmla="*/ 9407 w 12201407"/>
              <a:gd name="connsiteY0" fmla="*/ 634064 h 1931543"/>
              <a:gd name="connsiteX1" fmla="*/ 9407 w 12201407"/>
              <a:gd name="connsiteY1" fmla="*/ 653078 h 1931543"/>
              <a:gd name="connsiteX2" fmla="*/ 144873 w 12201407"/>
              <a:gd name="connsiteY2" fmla="*/ 619210 h 1931543"/>
              <a:gd name="connsiteX3" fmla="*/ 517408 w 12201407"/>
              <a:gd name="connsiteY3" fmla="*/ 543011 h 1931543"/>
              <a:gd name="connsiteX4" fmla="*/ 1152407 w 12201407"/>
              <a:gd name="connsiteY4" fmla="*/ 517611 h 1931543"/>
              <a:gd name="connsiteX5" fmla="*/ 1863607 w 12201407"/>
              <a:gd name="connsiteY5" fmla="*/ 475277 h 1931543"/>
              <a:gd name="connsiteX6" fmla="*/ 4987807 w 12201407"/>
              <a:gd name="connsiteY6" fmla="*/ 1143 h 1931543"/>
              <a:gd name="connsiteX7" fmla="*/ 12201407 w 12201407"/>
              <a:gd name="connsiteY7" fmla="*/ 634064 h 1931543"/>
              <a:gd name="connsiteX8" fmla="*/ 12201407 w 12201407"/>
              <a:gd name="connsiteY8" fmla="*/ 1931543 h 1931543"/>
              <a:gd name="connsiteX9" fmla="*/ 9407 w 12201407"/>
              <a:gd name="connsiteY9" fmla="*/ 1931543 h 1931543"/>
              <a:gd name="connsiteX10" fmla="*/ 9407 w 12201407"/>
              <a:gd name="connsiteY10" fmla="*/ 634064 h 1931543"/>
              <a:gd name="connsiteX0" fmla="*/ 9407 w 12201407"/>
              <a:gd name="connsiteY0" fmla="*/ 634064 h 1931543"/>
              <a:gd name="connsiteX1" fmla="*/ 9407 w 12201407"/>
              <a:gd name="connsiteY1" fmla="*/ 653078 h 1931543"/>
              <a:gd name="connsiteX2" fmla="*/ 144873 w 12201407"/>
              <a:gd name="connsiteY2" fmla="*/ 619210 h 1931543"/>
              <a:gd name="connsiteX3" fmla="*/ 534342 w 12201407"/>
              <a:gd name="connsiteY3" fmla="*/ 576878 h 1931543"/>
              <a:gd name="connsiteX4" fmla="*/ 1152407 w 12201407"/>
              <a:gd name="connsiteY4" fmla="*/ 517611 h 1931543"/>
              <a:gd name="connsiteX5" fmla="*/ 1863607 w 12201407"/>
              <a:gd name="connsiteY5" fmla="*/ 475277 h 1931543"/>
              <a:gd name="connsiteX6" fmla="*/ 4987807 w 12201407"/>
              <a:gd name="connsiteY6" fmla="*/ 1143 h 1931543"/>
              <a:gd name="connsiteX7" fmla="*/ 12201407 w 12201407"/>
              <a:gd name="connsiteY7" fmla="*/ 634064 h 1931543"/>
              <a:gd name="connsiteX8" fmla="*/ 12201407 w 12201407"/>
              <a:gd name="connsiteY8" fmla="*/ 1931543 h 1931543"/>
              <a:gd name="connsiteX9" fmla="*/ 9407 w 12201407"/>
              <a:gd name="connsiteY9" fmla="*/ 1931543 h 1931543"/>
              <a:gd name="connsiteX10" fmla="*/ 9407 w 12201407"/>
              <a:gd name="connsiteY10" fmla="*/ 634064 h 1931543"/>
              <a:gd name="connsiteX0" fmla="*/ 9407 w 12201407"/>
              <a:gd name="connsiteY0" fmla="*/ 634064 h 1931543"/>
              <a:gd name="connsiteX1" fmla="*/ 9407 w 12201407"/>
              <a:gd name="connsiteY1" fmla="*/ 653078 h 1931543"/>
              <a:gd name="connsiteX2" fmla="*/ 144873 w 12201407"/>
              <a:gd name="connsiteY2" fmla="*/ 619210 h 1931543"/>
              <a:gd name="connsiteX3" fmla="*/ 534342 w 12201407"/>
              <a:gd name="connsiteY3" fmla="*/ 576878 h 1931543"/>
              <a:gd name="connsiteX4" fmla="*/ 1237073 w 12201407"/>
              <a:gd name="connsiteY4" fmla="*/ 458344 h 1931543"/>
              <a:gd name="connsiteX5" fmla="*/ 1863607 w 12201407"/>
              <a:gd name="connsiteY5" fmla="*/ 475277 h 1931543"/>
              <a:gd name="connsiteX6" fmla="*/ 4987807 w 12201407"/>
              <a:gd name="connsiteY6" fmla="*/ 1143 h 1931543"/>
              <a:gd name="connsiteX7" fmla="*/ 12201407 w 12201407"/>
              <a:gd name="connsiteY7" fmla="*/ 634064 h 1931543"/>
              <a:gd name="connsiteX8" fmla="*/ 12201407 w 12201407"/>
              <a:gd name="connsiteY8" fmla="*/ 1931543 h 1931543"/>
              <a:gd name="connsiteX9" fmla="*/ 9407 w 12201407"/>
              <a:gd name="connsiteY9" fmla="*/ 1931543 h 1931543"/>
              <a:gd name="connsiteX10" fmla="*/ 9407 w 12201407"/>
              <a:gd name="connsiteY10" fmla="*/ 634064 h 1931543"/>
              <a:gd name="connsiteX0" fmla="*/ 9407 w 12201407"/>
              <a:gd name="connsiteY0" fmla="*/ 634397 h 1931876"/>
              <a:gd name="connsiteX1" fmla="*/ 9407 w 12201407"/>
              <a:gd name="connsiteY1" fmla="*/ 653411 h 1931876"/>
              <a:gd name="connsiteX2" fmla="*/ 144873 w 12201407"/>
              <a:gd name="connsiteY2" fmla="*/ 619543 h 1931876"/>
              <a:gd name="connsiteX3" fmla="*/ 534342 w 12201407"/>
              <a:gd name="connsiteY3" fmla="*/ 577211 h 1931876"/>
              <a:gd name="connsiteX4" fmla="*/ 1237073 w 12201407"/>
              <a:gd name="connsiteY4" fmla="*/ 458677 h 1931876"/>
              <a:gd name="connsiteX5" fmla="*/ 1897473 w 12201407"/>
              <a:gd name="connsiteY5" fmla="*/ 382476 h 1931876"/>
              <a:gd name="connsiteX6" fmla="*/ 4987807 w 12201407"/>
              <a:gd name="connsiteY6" fmla="*/ 1476 h 1931876"/>
              <a:gd name="connsiteX7" fmla="*/ 12201407 w 12201407"/>
              <a:gd name="connsiteY7" fmla="*/ 634397 h 1931876"/>
              <a:gd name="connsiteX8" fmla="*/ 12201407 w 12201407"/>
              <a:gd name="connsiteY8" fmla="*/ 1931876 h 1931876"/>
              <a:gd name="connsiteX9" fmla="*/ 9407 w 12201407"/>
              <a:gd name="connsiteY9" fmla="*/ 1931876 h 1931876"/>
              <a:gd name="connsiteX10" fmla="*/ 9407 w 12201407"/>
              <a:gd name="connsiteY10" fmla="*/ 634397 h 1931876"/>
              <a:gd name="connsiteX0" fmla="*/ 9407 w 12201407"/>
              <a:gd name="connsiteY0" fmla="*/ 663907 h 1961386"/>
              <a:gd name="connsiteX1" fmla="*/ 9407 w 12201407"/>
              <a:gd name="connsiteY1" fmla="*/ 682921 h 1961386"/>
              <a:gd name="connsiteX2" fmla="*/ 144873 w 12201407"/>
              <a:gd name="connsiteY2" fmla="*/ 649053 h 1961386"/>
              <a:gd name="connsiteX3" fmla="*/ 534342 w 12201407"/>
              <a:gd name="connsiteY3" fmla="*/ 606721 h 1961386"/>
              <a:gd name="connsiteX4" fmla="*/ 1237073 w 12201407"/>
              <a:gd name="connsiteY4" fmla="*/ 488187 h 1961386"/>
              <a:gd name="connsiteX5" fmla="*/ 1897473 w 12201407"/>
              <a:gd name="connsiteY5" fmla="*/ 411986 h 1961386"/>
              <a:gd name="connsiteX6" fmla="*/ 3641608 w 12201407"/>
              <a:gd name="connsiteY6" fmla="*/ 157987 h 1961386"/>
              <a:gd name="connsiteX7" fmla="*/ 4987807 w 12201407"/>
              <a:gd name="connsiteY7" fmla="*/ 30986 h 1961386"/>
              <a:gd name="connsiteX8" fmla="*/ 12201407 w 12201407"/>
              <a:gd name="connsiteY8" fmla="*/ 663907 h 1961386"/>
              <a:gd name="connsiteX9" fmla="*/ 12201407 w 12201407"/>
              <a:gd name="connsiteY9" fmla="*/ 1961386 h 1961386"/>
              <a:gd name="connsiteX10" fmla="*/ 9407 w 12201407"/>
              <a:gd name="connsiteY10" fmla="*/ 1961386 h 1961386"/>
              <a:gd name="connsiteX11" fmla="*/ 9407 w 12201407"/>
              <a:gd name="connsiteY11" fmla="*/ 663907 h 1961386"/>
              <a:gd name="connsiteX0" fmla="*/ 9407 w 12201407"/>
              <a:gd name="connsiteY0" fmla="*/ 595174 h 1892653"/>
              <a:gd name="connsiteX1" fmla="*/ 9407 w 12201407"/>
              <a:gd name="connsiteY1" fmla="*/ 614188 h 1892653"/>
              <a:gd name="connsiteX2" fmla="*/ 144873 w 12201407"/>
              <a:gd name="connsiteY2" fmla="*/ 580320 h 1892653"/>
              <a:gd name="connsiteX3" fmla="*/ 534342 w 12201407"/>
              <a:gd name="connsiteY3" fmla="*/ 537988 h 1892653"/>
              <a:gd name="connsiteX4" fmla="*/ 1237073 w 12201407"/>
              <a:gd name="connsiteY4" fmla="*/ 419454 h 1892653"/>
              <a:gd name="connsiteX5" fmla="*/ 1897473 w 12201407"/>
              <a:gd name="connsiteY5" fmla="*/ 343253 h 1892653"/>
              <a:gd name="connsiteX6" fmla="*/ 3641608 w 12201407"/>
              <a:gd name="connsiteY6" fmla="*/ 89254 h 1892653"/>
              <a:gd name="connsiteX7" fmla="*/ 5741341 w 12201407"/>
              <a:gd name="connsiteY7" fmla="*/ 46920 h 1892653"/>
              <a:gd name="connsiteX8" fmla="*/ 12201407 w 12201407"/>
              <a:gd name="connsiteY8" fmla="*/ 595174 h 1892653"/>
              <a:gd name="connsiteX9" fmla="*/ 12201407 w 12201407"/>
              <a:gd name="connsiteY9" fmla="*/ 1892653 h 1892653"/>
              <a:gd name="connsiteX10" fmla="*/ 9407 w 12201407"/>
              <a:gd name="connsiteY10" fmla="*/ 1892653 h 1892653"/>
              <a:gd name="connsiteX11" fmla="*/ 9407 w 12201407"/>
              <a:gd name="connsiteY11" fmla="*/ 595174 h 1892653"/>
              <a:gd name="connsiteX0" fmla="*/ 9407 w 12201407"/>
              <a:gd name="connsiteY0" fmla="*/ 621168 h 1918647"/>
              <a:gd name="connsiteX1" fmla="*/ 9407 w 12201407"/>
              <a:gd name="connsiteY1" fmla="*/ 640182 h 1918647"/>
              <a:gd name="connsiteX2" fmla="*/ 144873 w 12201407"/>
              <a:gd name="connsiteY2" fmla="*/ 606314 h 1918647"/>
              <a:gd name="connsiteX3" fmla="*/ 534342 w 12201407"/>
              <a:gd name="connsiteY3" fmla="*/ 563982 h 1918647"/>
              <a:gd name="connsiteX4" fmla="*/ 1237073 w 12201407"/>
              <a:gd name="connsiteY4" fmla="*/ 445448 h 1918647"/>
              <a:gd name="connsiteX5" fmla="*/ 1897473 w 12201407"/>
              <a:gd name="connsiteY5" fmla="*/ 369247 h 1918647"/>
              <a:gd name="connsiteX6" fmla="*/ 3641608 w 12201407"/>
              <a:gd name="connsiteY6" fmla="*/ 115248 h 1918647"/>
              <a:gd name="connsiteX7" fmla="*/ 6003807 w 12201407"/>
              <a:gd name="connsiteY7" fmla="*/ 39047 h 1918647"/>
              <a:gd name="connsiteX8" fmla="*/ 12201407 w 12201407"/>
              <a:gd name="connsiteY8" fmla="*/ 621168 h 1918647"/>
              <a:gd name="connsiteX9" fmla="*/ 12201407 w 12201407"/>
              <a:gd name="connsiteY9" fmla="*/ 1918647 h 1918647"/>
              <a:gd name="connsiteX10" fmla="*/ 9407 w 12201407"/>
              <a:gd name="connsiteY10" fmla="*/ 1918647 h 1918647"/>
              <a:gd name="connsiteX11" fmla="*/ 9407 w 12201407"/>
              <a:gd name="connsiteY11" fmla="*/ 621168 h 1918647"/>
              <a:gd name="connsiteX0" fmla="*/ 9407 w 12201407"/>
              <a:gd name="connsiteY0" fmla="*/ 617474 h 1914953"/>
              <a:gd name="connsiteX1" fmla="*/ 9407 w 12201407"/>
              <a:gd name="connsiteY1" fmla="*/ 636488 h 1914953"/>
              <a:gd name="connsiteX2" fmla="*/ 144873 w 12201407"/>
              <a:gd name="connsiteY2" fmla="*/ 602620 h 1914953"/>
              <a:gd name="connsiteX3" fmla="*/ 534342 w 12201407"/>
              <a:gd name="connsiteY3" fmla="*/ 560288 h 1914953"/>
              <a:gd name="connsiteX4" fmla="*/ 1237073 w 12201407"/>
              <a:gd name="connsiteY4" fmla="*/ 441754 h 1914953"/>
              <a:gd name="connsiteX5" fmla="*/ 1897473 w 12201407"/>
              <a:gd name="connsiteY5" fmla="*/ 365553 h 1914953"/>
              <a:gd name="connsiteX6" fmla="*/ 3641608 w 12201407"/>
              <a:gd name="connsiteY6" fmla="*/ 111554 h 1914953"/>
              <a:gd name="connsiteX7" fmla="*/ 6003807 w 12201407"/>
              <a:gd name="connsiteY7" fmla="*/ 35353 h 1914953"/>
              <a:gd name="connsiteX8" fmla="*/ 12201407 w 12201407"/>
              <a:gd name="connsiteY8" fmla="*/ 617474 h 1914953"/>
              <a:gd name="connsiteX9" fmla="*/ 12201407 w 12201407"/>
              <a:gd name="connsiteY9" fmla="*/ 1914953 h 1914953"/>
              <a:gd name="connsiteX10" fmla="*/ 9407 w 12201407"/>
              <a:gd name="connsiteY10" fmla="*/ 1914953 h 1914953"/>
              <a:gd name="connsiteX11" fmla="*/ 9407 w 12201407"/>
              <a:gd name="connsiteY11" fmla="*/ 617474 h 1914953"/>
              <a:gd name="connsiteX0" fmla="*/ 9407 w 12201407"/>
              <a:gd name="connsiteY0" fmla="*/ 1086577 h 2384056"/>
              <a:gd name="connsiteX1" fmla="*/ 9407 w 12201407"/>
              <a:gd name="connsiteY1" fmla="*/ 1105591 h 2384056"/>
              <a:gd name="connsiteX2" fmla="*/ 144873 w 12201407"/>
              <a:gd name="connsiteY2" fmla="*/ 1071723 h 2384056"/>
              <a:gd name="connsiteX3" fmla="*/ 534342 w 12201407"/>
              <a:gd name="connsiteY3" fmla="*/ 1029391 h 2384056"/>
              <a:gd name="connsiteX4" fmla="*/ 1237073 w 12201407"/>
              <a:gd name="connsiteY4" fmla="*/ 910857 h 2384056"/>
              <a:gd name="connsiteX5" fmla="*/ 1897473 w 12201407"/>
              <a:gd name="connsiteY5" fmla="*/ 834656 h 2384056"/>
              <a:gd name="connsiteX6" fmla="*/ 3641608 w 12201407"/>
              <a:gd name="connsiteY6" fmla="*/ 580657 h 2384056"/>
              <a:gd name="connsiteX7" fmla="*/ 6003807 w 12201407"/>
              <a:gd name="connsiteY7" fmla="*/ 504456 h 2384056"/>
              <a:gd name="connsiteX8" fmla="*/ 12201407 w 12201407"/>
              <a:gd name="connsiteY8" fmla="*/ 1086577 h 2384056"/>
              <a:gd name="connsiteX9" fmla="*/ 12201407 w 12201407"/>
              <a:gd name="connsiteY9" fmla="*/ 2384056 h 2384056"/>
              <a:gd name="connsiteX10" fmla="*/ 9407 w 12201407"/>
              <a:gd name="connsiteY10" fmla="*/ 2384056 h 2384056"/>
              <a:gd name="connsiteX11" fmla="*/ 9407 w 12201407"/>
              <a:gd name="connsiteY11" fmla="*/ 1086577 h 2384056"/>
              <a:gd name="connsiteX0" fmla="*/ 9407 w 12201407"/>
              <a:gd name="connsiteY0" fmla="*/ 969902 h 2267381"/>
              <a:gd name="connsiteX1" fmla="*/ 9407 w 12201407"/>
              <a:gd name="connsiteY1" fmla="*/ 988916 h 2267381"/>
              <a:gd name="connsiteX2" fmla="*/ 144873 w 12201407"/>
              <a:gd name="connsiteY2" fmla="*/ 955048 h 2267381"/>
              <a:gd name="connsiteX3" fmla="*/ 534342 w 12201407"/>
              <a:gd name="connsiteY3" fmla="*/ 912716 h 2267381"/>
              <a:gd name="connsiteX4" fmla="*/ 1237073 w 12201407"/>
              <a:gd name="connsiteY4" fmla="*/ 794182 h 2267381"/>
              <a:gd name="connsiteX5" fmla="*/ 1897473 w 12201407"/>
              <a:gd name="connsiteY5" fmla="*/ 717981 h 2267381"/>
              <a:gd name="connsiteX6" fmla="*/ 3641608 w 12201407"/>
              <a:gd name="connsiteY6" fmla="*/ 463982 h 2267381"/>
              <a:gd name="connsiteX7" fmla="*/ 6003807 w 12201407"/>
              <a:gd name="connsiteY7" fmla="*/ 387781 h 2267381"/>
              <a:gd name="connsiteX8" fmla="*/ 9026408 w 12201407"/>
              <a:gd name="connsiteY8" fmla="*/ 15249 h 2267381"/>
              <a:gd name="connsiteX9" fmla="*/ 12201407 w 12201407"/>
              <a:gd name="connsiteY9" fmla="*/ 969902 h 2267381"/>
              <a:gd name="connsiteX10" fmla="*/ 12201407 w 12201407"/>
              <a:gd name="connsiteY10" fmla="*/ 2267381 h 2267381"/>
              <a:gd name="connsiteX11" fmla="*/ 9407 w 12201407"/>
              <a:gd name="connsiteY11" fmla="*/ 2267381 h 2267381"/>
              <a:gd name="connsiteX12" fmla="*/ 9407 w 12201407"/>
              <a:gd name="connsiteY12" fmla="*/ 969902 h 2267381"/>
              <a:gd name="connsiteX0" fmla="*/ 9407 w 12201407"/>
              <a:gd name="connsiteY0" fmla="*/ 1126805 h 2424284"/>
              <a:gd name="connsiteX1" fmla="*/ 9407 w 12201407"/>
              <a:gd name="connsiteY1" fmla="*/ 1145819 h 2424284"/>
              <a:gd name="connsiteX2" fmla="*/ 144873 w 12201407"/>
              <a:gd name="connsiteY2" fmla="*/ 1111951 h 2424284"/>
              <a:gd name="connsiteX3" fmla="*/ 534342 w 12201407"/>
              <a:gd name="connsiteY3" fmla="*/ 1069619 h 2424284"/>
              <a:gd name="connsiteX4" fmla="*/ 1237073 w 12201407"/>
              <a:gd name="connsiteY4" fmla="*/ 951085 h 2424284"/>
              <a:gd name="connsiteX5" fmla="*/ 1897473 w 12201407"/>
              <a:gd name="connsiteY5" fmla="*/ 874884 h 2424284"/>
              <a:gd name="connsiteX6" fmla="*/ 3641608 w 12201407"/>
              <a:gd name="connsiteY6" fmla="*/ 620885 h 2424284"/>
              <a:gd name="connsiteX7" fmla="*/ 6003807 w 12201407"/>
              <a:gd name="connsiteY7" fmla="*/ 544684 h 2424284"/>
              <a:gd name="connsiteX8" fmla="*/ 9026408 w 12201407"/>
              <a:gd name="connsiteY8" fmla="*/ 172152 h 2424284"/>
              <a:gd name="connsiteX9" fmla="*/ 12201407 w 12201407"/>
              <a:gd name="connsiteY9" fmla="*/ 1126805 h 2424284"/>
              <a:gd name="connsiteX10" fmla="*/ 12201407 w 12201407"/>
              <a:gd name="connsiteY10" fmla="*/ 2424284 h 2424284"/>
              <a:gd name="connsiteX11" fmla="*/ 9407 w 12201407"/>
              <a:gd name="connsiteY11" fmla="*/ 2424284 h 2424284"/>
              <a:gd name="connsiteX12" fmla="*/ 9407 w 12201407"/>
              <a:gd name="connsiteY12" fmla="*/ 1126805 h 2424284"/>
              <a:gd name="connsiteX0" fmla="*/ 9407 w 12201407"/>
              <a:gd name="connsiteY0" fmla="*/ 1126805 h 2424284"/>
              <a:gd name="connsiteX1" fmla="*/ 9407 w 12201407"/>
              <a:gd name="connsiteY1" fmla="*/ 1145819 h 2424284"/>
              <a:gd name="connsiteX2" fmla="*/ 144873 w 12201407"/>
              <a:gd name="connsiteY2" fmla="*/ 1111951 h 2424284"/>
              <a:gd name="connsiteX3" fmla="*/ 534342 w 12201407"/>
              <a:gd name="connsiteY3" fmla="*/ 1069619 h 2424284"/>
              <a:gd name="connsiteX4" fmla="*/ 1237073 w 12201407"/>
              <a:gd name="connsiteY4" fmla="*/ 951085 h 2424284"/>
              <a:gd name="connsiteX5" fmla="*/ 1897473 w 12201407"/>
              <a:gd name="connsiteY5" fmla="*/ 874884 h 2424284"/>
              <a:gd name="connsiteX6" fmla="*/ 3641608 w 12201407"/>
              <a:gd name="connsiteY6" fmla="*/ 620885 h 2424284"/>
              <a:gd name="connsiteX7" fmla="*/ 6003807 w 12201407"/>
              <a:gd name="connsiteY7" fmla="*/ 544684 h 2424284"/>
              <a:gd name="connsiteX8" fmla="*/ 9026408 w 12201407"/>
              <a:gd name="connsiteY8" fmla="*/ 172152 h 2424284"/>
              <a:gd name="connsiteX9" fmla="*/ 12201407 w 12201407"/>
              <a:gd name="connsiteY9" fmla="*/ 1126805 h 2424284"/>
              <a:gd name="connsiteX10" fmla="*/ 12201407 w 12201407"/>
              <a:gd name="connsiteY10" fmla="*/ 2424284 h 2424284"/>
              <a:gd name="connsiteX11" fmla="*/ 9407 w 12201407"/>
              <a:gd name="connsiteY11" fmla="*/ 2424284 h 2424284"/>
              <a:gd name="connsiteX12" fmla="*/ 9407 w 12201407"/>
              <a:gd name="connsiteY12" fmla="*/ 1126805 h 2424284"/>
              <a:gd name="connsiteX0" fmla="*/ 9407 w 12201407"/>
              <a:gd name="connsiteY0" fmla="*/ 1222026 h 2519505"/>
              <a:gd name="connsiteX1" fmla="*/ 9407 w 12201407"/>
              <a:gd name="connsiteY1" fmla="*/ 1241040 h 2519505"/>
              <a:gd name="connsiteX2" fmla="*/ 144873 w 12201407"/>
              <a:gd name="connsiteY2" fmla="*/ 1207172 h 2519505"/>
              <a:gd name="connsiteX3" fmla="*/ 534342 w 12201407"/>
              <a:gd name="connsiteY3" fmla="*/ 1164840 h 2519505"/>
              <a:gd name="connsiteX4" fmla="*/ 1237073 w 12201407"/>
              <a:gd name="connsiteY4" fmla="*/ 1046306 h 2519505"/>
              <a:gd name="connsiteX5" fmla="*/ 1897473 w 12201407"/>
              <a:gd name="connsiteY5" fmla="*/ 970105 h 2519505"/>
              <a:gd name="connsiteX6" fmla="*/ 3641608 w 12201407"/>
              <a:gd name="connsiteY6" fmla="*/ 716106 h 2519505"/>
              <a:gd name="connsiteX7" fmla="*/ 6046141 w 12201407"/>
              <a:gd name="connsiteY7" fmla="*/ 208105 h 2519505"/>
              <a:gd name="connsiteX8" fmla="*/ 9026408 w 12201407"/>
              <a:gd name="connsiteY8" fmla="*/ 267373 h 2519505"/>
              <a:gd name="connsiteX9" fmla="*/ 12201407 w 12201407"/>
              <a:gd name="connsiteY9" fmla="*/ 1222026 h 2519505"/>
              <a:gd name="connsiteX10" fmla="*/ 12201407 w 12201407"/>
              <a:gd name="connsiteY10" fmla="*/ 2519505 h 2519505"/>
              <a:gd name="connsiteX11" fmla="*/ 9407 w 12201407"/>
              <a:gd name="connsiteY11" fmla="*/ 2519505 h 2519505"/>
              <a:gd name="connsiteX12" fmla="*/ 9407 w 12201407"/>
              <a:gd name="connsiteY12" fmla="*/ 1222026 h 2519505"/>
              <a:gd name="connsiteX0" fmla="*/ 9407 w 12201407"/>
              <a:gd name="connsiteY0" fmla="*/ 1445030 h 2742509"/>
              <a:gd name="connsiteX1" fmla="*/ 9407 w 12201407"/>
              <a:gd name="connsiteY1" fmla="*/ 1464044 h 2742509"/>
              <a:gd name="connsiteX2" fmla="*/ 144873 w 12201407"/>
              <a:gd name="connsiteY2" fmla="*/ 1430176 h 2742509"/>
              <a:gd name="connsiteX3" fmla="*/ 534342 w 12201407"/>
              <a:gd name="connsiteY3" fmla="*/ 1387844 h 2742509"/>
              <a:gd name="connsiteX4" fmla="*/ 1237073 w 12201407"/>
              <a:gd name="connsiteY4" fmla="*/ 1269310 h 2742509"/>
              <a:gd name="connsiteX5" fmla="*/ 1897473 w 12201407"/>
              <a:gd name="connsiteY5" fmla="*/ 1193109 h 2742509"/>
              <a:gd name="connsiteX6" fmla="*/ 3641608 w 12201407"/>
              <a:gd name="connsiteY6" fmla="*/ 939110 h 2742509"/>
              <a:gd name="connsiteX7" fmla="*/ 6046141 w 12201407"/>
              <a:gd name="connsiteY7" fmla="*/ 431109 h 2742509"/>
              <a:gd name="connsiteX8" fmla="*/ 9128008 w 12201407"/>
              <a:gd name="connsiteY8" fmla="*/ 194043 h 2742509"/>
              <a:gd name="connsiteX9" fmla="*/ 12201407 w 12201407"/>
              <a:gd name="connsiteY9" fmla="*/ 1445030 h 2742509"/>
              <a:gd name="connsiteX10" fmla="*/ 12201407 w 12201407"/>
              <a:gd name="connsiteY10" fmla="*/ 2742509 h 2742509"/>
              <a:gd name="connsiteX11" fmla="*/ 9407 w 12201407"/>
              <a:gd name="connsiteY11" fmla="*/ 2742509 h 2742509"/>
              <a:gd name="connsiteX12" fmla="*/ 9407 w 12201407"/>
              <a:gd name="connsiteY12" fmla="*/ 1445030 h 2742509"/>
              <a:gd name="connsiteX0" fmla="*/ 9407 w 12201407"/>
              <a:gd name="connsiteY0" fmla="*/ 1445030 h 2742509"/>
              <a:gd name="connsiteX1" fmla="*/ 9407 w 12201407"/>
              <a:gd name="connsiteY1" fmla="*/ 1464044 h 2742509"/>
              <a:gd name="connsiteX2" fmla="*/ 144873 w 12201407"/>
              <a:gd name="connsiteY2" fmla="*/ 1430176 h 2742509"/>
              <a:gd name="connsiteX3" fmla="*/ 534342 w 12201407"/>
              <a:gd name="connsiteY3" fmla="*/ 1387844 h 2742509"/>
              <a:gd name="connsiteX4" fmla="*/ 1237073 w 12201407"/>
              <a:gd name="connsiteY4" fmla="*/ 1269310 h 2742509"/>
              <a:gd name="connsiteX5" fmla="*/ 1889006 w 12201407"/>
              <a:gd name="connsiteY5" fmla="*/ 1023776 h 2742509"/>
              <a:gd name="connsiteX6" fmla="*/ 3641608 w 12201407"/>
              <a:gd name="connsiteY6" fmla="*/ 939110 h 2742509"/>
              <a:gd name="connsiteX7" fmla="*/ 6046141 w 12201407"/>
              <a:gd name="connsiteY7" fmla="*/ 431109 h 2742509"/>
              <a:gd name="connsiteX8" fmla="*/ 9128008 w 12201407"/>
              <a:gd name="connsiteY8" fmla="*/ 194043 h 2742509"/>
              <a:gd name="connsiteX9" fmla="*/ 12201407 w 12201407"/>
              <a:gd name="connsiteY9" fmla="*/ 1445030 h 2742509"/>
              <a:gd name="connsiteX10" fmla="*/ 12201407 w 12201407"/>
              <a:gd name="connsiteY10" fmla="*/ 2742509 h 2742509"/>
              <a:gd name="connsiteX11" fmla="*/ 9407 w 12201407"/>
              <a:gd name="connsiteY11" fmla="*/ 2742509 h 2742509"/>
              <a:gd name="connsiteX12" fmla="*/ 9407 w 12201407"/>
              <a:gd name="connsiteY12" fmla="*/ 1445030 h 2742509"/>
              <a:gd name="connsiteX0" fmla="*/ 9407 w 12201407"/>
              <a:gd name="connsiteY0" fmla="*/ 1445030 h 2742509"/>
              <a:gd name="connsiteX1" fmla="*/ 9407 w 12201407"/>
              <a:gd name="connsiteY1" fmla="*/ 1464044 h 2742509"/>
              <a:gd name="connsiteX2" fmla="*/ 144873 w 12201407"/>
              <a:gd name="connsiteY2" fmla="*/ 1430176 h 2742509"/>
              <a:gd name="connsiteX3" fmla="*/ 534342 w 12201407"/>
              <a:gd name="connsiteY3" fmla="*/ 1387844 h 2742509"/>
              <a:gd name="connsiteX4" fmla="*/ 1228606 w 12201407"/>
              <a:gd name="connsiteY4" fmla="*/ 1083043 h 2742509"/>
              <a:gd name="connsiteX5" fmla="*/ 1889006 w 12201407"/>
              <a:gd name="connsiteY5" fmla="*/ 1023776 h 2742509"/>
              <a:gd name="connsiteX6" fmla="*/ 3641608 w 12201407"/>
              <a:gd name="connsiteY6" fmla="*/ 939110 h 2742509"/>
              <a:gd name="connsiteX7" fmla="*/ 6046141 w 12201407"/>
              <a:gd name="connsiteY7" fmla="*/ 431109 h 2742509"/>
              <a:gd name="connsiteX8" fmla="*/ 9128008 w 12201407"/>
              <a:gd name="connsiteY8" fmla="*/ 194043 h 2742509"/>
              <a:gd name="connsiteX9" fmla="*/ 12201407 w 12201407"/>
              <a:gd name="connsiteY9" fmla="*/ 1445030 h 2742509"/>
              <a:gd name="connsiteX10" fmla="*/ 12201407 w 12201407"/>
              <a:gd name="connsiteY10" fmla="*/ 2742509 h 2742509"/>
              <a:gd name="connsiteX11" fmla="*/ 9407 w 12201407"/>
              <a:gd name="connsiteY11" fmla="*/ 2742509 h 2742509"/>
              <a:gd name="connsiteX12" fmla="*/ 9407 w 12201407"/>
              <a:gd name="connsiteY12" fmla="*/ 1445030 h 2742509"/>
              <a:gd name="connsiteX0" fmla="*/ 9407 w 12201407"/>
              <a:gd name="connsiteY0" fmla="*/ 1445030 h 2742509"/>
              <a:gd name="connsiteX1" fmla="*/ 9407 w 12201407"/>
              <a:gd name="connsiteY1" fmla="*/ 1464044 h 2742509"/>
              <a:gd name="connsiteX2" fmla="*/ 144873 w 12201407"/>
              <a:gd name="connsiteY2" fmla="*/ 1430176 h 2742509"/>
              <a:gd name="connsiteX3" fmla="*/ 551276 w 12201407"/>
              <a:gd name="connsiteY3" fmla="*/ 1260844 h 2742509"/>
              <a:gd name="connsiteX4" fmla="*/ 1228606 w 12201407"/>
              <a:gd name="connsiteY4" fmla="*/ 1083043 h 2742509"/>
              <a:gd name="connsiteX5" fmla="*/ 1889006 w 12201407"/>
              <a:gd name="connsiteY5" fmla="*/ 1023776 h 2742509"/>
              <a:gd name="connsiteX6" fmla="*/ 3641608 w 12201407"/>
              <a:gd name="connsiteY6" fmla="*/ 939110 h 2742509"/>
              <a:gd name="connsiteX7" fmla="*/ 6046141 w 12201407"/>
              <a:gd name="connsiteY7" fmla="*/ 431109 h 2742509"/>
              <a:gd name="connsiteX8" fmla="*/ 9128008 w 12201407"/>
              <a:gd name="connsiteY8" fmla="*/ 194043 h 2742509"/>
              <a:gd name="connsiteX9" fmla="*/ 12201407 w 12201407"/>
              <a:gd name="connsiteY9" fmla="*/ 1445030 h 2742509"/>
              <a:gd name="connsiteX10" fmla="*/ 12201407 w 12201407"/>
              <a:gd name="connsiteY10" fmla="*/ 2742509 h 2742509"/>
              <a:gd name="connsiteX11" fmla="*/ 9407 w 12201407"/>
              <a:gd name="connsiteY11" fmla="*/ 2742509 h 2742509"/>
              <a:gd name="connsiteX12" fmla="*/ 9407 w 12201407"/>
              <a:gd name="connsiteY12" fmla="*/ 1445030 h 2742509"/>
              <a:gd name="connsiteX0" fmla="*/ 9407 w 12201407"/>
              <a:gd name="connsiteY0" fmla="*/ 1445030 h 2742509"/>
              <a:gd name="connsiteX1" fmla="*/ 9407 w 12201407"/>
              <a:gd name="connsiteY1" fmla="*/ 1464044 h 2742509"/>
              <a:gd name="connsiteX2" fmla="*/ 43273 w 12201407"/>
              <a:gd name="connsiteY2" fmla="*/ 1176176 h 2742509"/>
              <a:gd name="connsiteX3" fmla="*/ 551276 w 12201407"/>
              <a:gd name="connsiteY3" fmla="*/ 1260844 h 2742509"/>
              <a:gd name="connsiteX4" fmla="*/ 1228606 w 12201407"/>
              <a:gd name="connsiteY4" fmla="*/ 1083043 h 2742509"/>
              <a:gd name="connsiteX5" fmla="*/ 1889006 w 12201407"/>
              <a:gd name="connsiteY5" fmla="*/ 1023776 h 2742509"/>
              <a:gd name="connsiteX6" fmla="*/ 3641608 w 12201407"/>
              <a:gd name="connsiteY6" fmla="*/ 939110 h 2742509"/>
              <a:gd name="connsiteX7" fmla="*/ 6046141 w 12201407"/>
              <a:gd name="connsiteY7" fmla="*/ 431109 h 2742509"/>
              <a:gd name="connsiteX8" fmla="*/ 9128008 w 12201407"/>
              <a:gd name="connsiteY8" fmla="*/ 194043 h 2742509"/>
              <a:gd name="connsiteX9" fmla="*/ 12201407 w 12201407"/>
              <a:gd name="connsiteY9" fmla="*/ 1445030 h 2742509"/>
              <a:gd name="connsiteX10" fmla="*/ 12201407 w 12201407"/>
              <a:gd name="connsiteY10" fmla="*/ 2742509 h 2742509"/>
              <a:gd name="connsiteX11" fmla="*/ 9407 w 12201407"/>
              <a:gd name="connsiteY11" fmla="*/ 2742509 h 2742509"/>
              <a:gd name="connsiteX12" fmla="*/ 9407 w 12201407"/>
              <a:gd name="connsiteY12" fmla="*/ 1445030 h 2742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201407" h="2742509">
                <a:moveTo>
                  <a:pt x="9407" y="1445030"/>
                </a:moveTo>
                <a:cubicBezTo>
                  <a:pt x="9407" y="1212197"/>
                  <a:pt x="-11760" y="1463697"/>
                  <a:pt x="9407" y="1464044"/>
                </a:cubicBezTo>
                <a:cubicBezTo>
                  <a:pt x="30574" y="1464391"/>
                  <a:pt x="-11760" y="1180409"/>
                  <a:pt x="43273" y="1176176"/>
                </a:cubicBezTo>
                <a:cubicBezTo>
                  <a:pt x="98306" y="1171943"/>
                  <a:pt x="468021" y="1267900"/>
                  <a:pt x="551276" y="1260844"/>
                </a:cubicBezTo>
                <a:cubicBezTo>
                  <a:pt x="634532" y="1253789"/>
                  <a:pt x="974606" y="1108443"/>
                  <a:pt x="1228606" y="1083043"/>
                </a:cubicBezTo>
                <a:cubicBezTo>
                  <a:pt x="1482606" y="1057643"/>
                  <a:pt x="1502361" y="1092920"/>
                  <a:pt x="1889006" y="1023776"/>
                </a:cubicBezTo>
                <a:cubicBezTo>
                  <a:pt x="2275651" y="954632"/>
                  <a:pt x="3126552" y="1002610"/>
                  <a:pt x="3641608" y="939110"/>
                </a:cubicBezTo>
                <a:cubicBezTo>
                  <a:pt x="4156664" y="875610"/>
                  <a:pt x="5126097" y="505898"/>
                  <a:pt x="6046141" y="431109"/>
                </a:cubicBezTo>
                <a:cubicBezTo>
                  <a:pt x="6966186" y="356320"/>
                  <a:pt x="8281342" y="-326310"/>
                  <a:pt x="9128008" y="194043"/>
                </a:cubicBezTo>
                <a:cubicBezTo>
                  <a:pt x="10008541" y="333397"/>
                  <a:pt x="11694818" y="1069675"/>
                  <a:pt x="12201407" y="1445030"/>
                </a:cubicBezTo>
                <a:lnTo>
                  <a:pt x="12201407" y="2742509"/>
                </a:lnTo>
                <a:lnTo>
                  <a:pt x="9407" y="2742509"/>
                </a:lnTo>
                <a:lnTo>
                  <a:pt x="9407" y="1445030"/>
                </a:lnTo>
                <a:close/>
              </a:path>
            </a:pathLst>
          </a:custGeom>
          <a:solidFill>
            <a:schemeClr val="accent3">
              <a:alpha val="50000"/>
            </a:schemeClr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4B762E26-03F0-1FEB-D43F-FC83508015DD}"/>
              </a:ext>
            </a:extLst>
          </p:cNvPr>
          <p:cNvSpPr/>
          <p:nvPr/>
        </p:nvSpPr>
        <p:spPr>
          <a:xfrm>
            <a:off x="0" y="0"/>
            <a:ext cx="12192000" cy="1938867"/>
          </a:xfrm>
          <a:custGeom>
            <a:avLst/>
            <a:gdLst>
              <a:gd name="connsiteX0" fmla="*/ 0 w 12192000"/>
              <a:gd name="connsiteY0" fmla="*/ 0 h 1938867"/>
              <a:gd name="connsiteX1" fmla="*/ 12192000 w 12192000"/>
              <a:gd name="connsiteY1" fmla="*/ 0 h 1938867"/>
              <a:gd name="connsiteX2" fmla="*/ 12192000 w 12192000"/>
              <a:gd name="connsiteY2" fmla="*/ 1938867 h 1938867"/>
              <a:gd name="connsiteX3" fmla="*/ 0 w 12192000"/>
              <a:gd name="connsiteY3" fmla="*/ 1938867 h 1938867"/>
              <a:gd name="connsiteX4" fmla="*/ 0 w 12192000"/>
              <a:gd name="connsiteY4" fmla="*/ 0 h 1938867"/>
              <a:gd name="connsiteX0" fmla="*/ 0 w 12192000"/>
              <a:gd name="connsiteY0" fmla="*/ 0 h 1938867"/>
              <a:gd name="connsiteX1" fmla="*/ 12192000 w 12192000"/>
              <a:gd name="connsiteY1" fmla="*/ 0 h 1938867"/>
              <a:gd name="connsiteX2" fmla="*/ 12192000 w 12192000"/>
              <a:gd name="connsiteY2" fmla="*/ 1938867 h 1938867"/>
              <a:gd name="connsiteX3" fmla="*/ 8644467 w 12192000"/>
              <a:gd name="connsiteY3" fmla="*/ 736601 h 1938867"/>
              <a:gd name="connsiteX4" fmla="*/ 0 w 12192000"/>
              <a:gd name="connsiteY4" fmla="*/ 1938867 h 1938867"/>
              <a:gd name="connsiteX5" fmla="*/ 0 w 12192000"/>
              <a:gd name="connsiteY5" fmla="*/ 0 h 1938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1938867">
                <a:moveTo>
                  <a:pt x="0" y="0"/>
                </a:moveTo>
                <a:lnTo>
                  <a:pt x="12192000" y="0"/>
                </a:lnTo>
                <a:lnTo>
                  <a:pt x="12192000" y="1938867"/>
                </a:lnTo>
                <a:cubicBezTo>
                  <a:pt x="10992556" y="1938867"/>
                  <a:pt x="9843911" y="736601"/>
                  <a:pt x="8644467" y="736601"/>
                </a:cubicBezTo>
                <a:lnTo>
                  <a:pt x="0" y="1938867"/>
                </a:lnTo>
                <a:lnTo>
                  <a:pt x="0" y="0"/>
                </a:ln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800" dirty="0"/>
              <a:t>                                                               </a:t>
            </a:r>
            <a:endParaRPr lang="es-CO" sz="800" dirty="0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1016B9AA-22BE-3945-B484-14C7A6D34B80}"/>
              </a:ext>
            </a:extLst>
          </p:cNvPr>
          <p:cNvSpPr/>
          <p:nvPr/>
        </p:nvSpPr>
        <p:spPr>
          <a:xfrm>
            <a:off x="681962" y="0"/>
            <a:ext cx="1041399" cy="254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050" dirty="0">
                <a:solidFill>
                  <a:schemeClr val="bg1"/>
                </a:solidFill>
              </a:rPr>
              <a:t>Kit de arrastre</a:t>
            </a:r>
            <a:endParaRPr lang="es-CO" sz="1050" dirty="0">
              <a:solidFill>
                <a:schemeClr val="bg1"/>
              </a:solidFill>
            </a:endParaRP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8C328072-CB7F-9A8C-F3E6-6DE924C54881}"/>
              </a:ext>
            </a:extLst>
          </p:cNvPr>
          <p:cNvSpPr/>
          <p:nvPr/>
        </p:nvSpPr>
        <p:spPr>
          <a:xfrm>
            <a:off x="1948957" y="-2"/>
            <a:ext cx="1085850" cy="254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050" dirty="0">
                <a:solidFill>
                  <a:schemeClr val="bg1"/>
                </a:solidFill>
              </a:rPr>
              <a:t>Amortiguadores</a:t>
            </a:r>
            <a:endParaRPr lang="es-CO" sz="1050" dirty="0">
              <a:solidFill>
                <a:schemeClr val="bg1"/>
              </a:solidFill>
            </a:endParaRP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469559D1-352A-8CBD-859F-DF1DBF346B58}"/>
              </a:ext>
            </a:extLst>
          </p:cNvPr>
          <p:cNvSpPr/>
          <p:nvPr/>
        </p:nvSpPr>
        <p:spPr>
          <a:xfrm>
            <a:off x="3260403" y="0"/>
            <a:ext cx="808564" cy="254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050" dirty="0">
                <a:solidFill>
                  <a:schemeClr val="bg1"/>
                </a:solidFill>
              </a:rPr>
              <a:t>Cadenas</a:t>
            </a:r>
            <a:endParaRPr lang="es-CO" sz="1050" dirty="0">
              <a:solidFill>
                <a:schemeClr val="bg1"/>
              </a:solidFill>
            </a:endParaRP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1B9294BC-24E5-D669-C625-532A3D079991}"/>
              </a:ext>
            </a:extLst>
          </p:cNvPr>
          <p:cNvSpPr/>
          <p:nvPr/>
        </p:nvSpPr>
        <p:spPr>
          <a:xfrm>
            <a:off x="4270232" y="-2"/>
            <a:ext cx="1041399" cy="254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050" dirty="0">
                <a:solidFill>
                  <a:schemeClr val="bg1"/>
                </a:solidFill>
              </a:rPr>
              <a:t>Frenos</a:t>
            </a:r>
            <a:endParaRPr lang="es-CO" sz="1050" dirty="0">
              <a:solidFill>
                <a:schemeClr val="bg1"/>
              </a:solidFill>
            </a:endParaRP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68A23E32-52AB-A646-4E1D-AF82914013B3}"/>
              </a:ext>
            </a:extLst>
          </p:cNvPr>
          <p:cNvSpPr/>
          <p:nvPr/>
        </p:nvSpPr>
        <p:spPr>
          <a:xfrm>
            <a:off x="5503525" y="0"/>
            <a:ext cx="1041399" cy="254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050" dirty="0">
                <a:solidFill>
                  <a:schemeClr val="bg1"/>
                </a:solidFill>
              </a:rPr>
              <a:t>Eléctrico</a:t>
            </a:r>
            <a:endParaRPr lang="es-CO" sz="1050" dirty="0">
              <a:solidFill>
                <a:schemeClr val="bg1"/>
              </a:solidFill>
            </a:endParaRP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88FB050A-942E-A5C2-6DF8-3CF8AC142EC8}"/>
              </a:ext>
            </a:extLst>
          </p:cNvPr>
          <p:cNvSpPr/>
          <p:nvPr/>
        </p:nvSpPr>
        <p:spPr>
          <a:xfrm>
            <a:off x="6736818" y="0"/>
            <a:ext cx="1041399" cy="254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050" dirty="0">
                <a:solidFill>
                  <a:schemeClr val="bg1"/>
                </a:solidFill>
              </a:rPr>
              <a:t>Llantas</a:t>
            </a:r>
            <a:endParaRPr lang="es-CO" sz="1050" dirty="0">
              <a:solidFill>
                <a:schemeClr val="bg1"/>
              </a:solidFill>
            </a:endParaRPr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2A6B9A4F-4314-0EF6-6CAB-831334015D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4109" y="1190106"/>
            <a:ext cx="203200" cy="203200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56171FE3-9D5D-FB24-35DA-F7F084B2D4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2001" y="1160236"/>
            <a:ext cx="369687" cy="262940"/>
          </a:xfrm>
          <a:prstGeom prst="rect">
            <a:avLst/>
          </a:prstGeom>
        </p:spPr>
      </p:pic>
      <p:sp>
        <p:nvSpPr>
          <p:cNvPr id="22" name="CuadroTexto 21">
            <a:extLst>
              <a:ext uri="{FF2B5EF4-FFF2-40B4-BE49-F238E27FC236}">
                <a16:creationId xmlns:a16="http://schemas.microsoft.com/office/drawing/2014/main" id="{18FB3AB9-F16C-6CDB-AA5E-3FDE802B65A4}"/>
              </a:ext>
            </a:extLst>
          </p:cNvPr>
          <p:cNvSpPr txBox="1"/>
          <p:nvPr/>
        </p:nvSpPr>
        <p:spPr>
          <a:xfrm>
            <a:off x="6442937" y="1153864"/>
            <a:ext cx="9878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050" dirty="0">
                <a:solidFill>
                  <a:schemeClr val="bg1"/>
                </a:solidFill>
              </a:rPr>
              <a:t>3213225880</a:t>
            </a:r>
            <a:endParaRPr lang="es-CO" sz="1050" dirty="0">
              <a:solidFill>
                <a:schemeClr val="bg1"/>
              </a:solidFill>
            </a:endParaRP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B20C2916-E3D3-CE1F-50C1-8E8154EEEF81}"/>
              </a:ext>
            </a:extLst>
          </p:cNvPr>
          <p:cNvSpPr txBox="1"/>
          <p:nvPr/>
        </p:nvSpPr>
        <p:spPr>
          <a:xfrm>
            <a:off x="7593024" y="1152928"/>
            <a:ext cx="264828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050" dirty="0">
                <a:solidFill>
                  <a:schemeClr val="bg1"/>
                </a:solidFill>
              </a:rPr>
              <a:t>RepuestosJJJ@gmail.com</a:t>
            </a:r>
            <a:endParaRPr lang="es-CO" sz="1050" dirty="0">
              <a:solidFill>
                <a:schemeClr val="bg1"/>
              </a:solidFill>
            </a:endParaRPr>
          </a:p>
        </p:txBody>
      </p:sp>
      <p:sp>
        <p:nvSpPr>
          <p:cNvPr id="26" name="Rectángulo: esquinas redondeadas 25">
            <a:extLst>
              <a:ext uri="{FF2B5EF4-FFF2-40B4-BE49-F238E27FC236}">
                <a16:creationId xmlns:a16="http://schemas.microsoft.com/office/drawing/2014/main" id="{67CA61F2-C7AC-BA7E-57F5-8D5EF17E79C5}"/>
              </a:ext>
            </a:extLst>
          </p:cNvPr>
          <p:cNvSpPr/>
          <p:nvPr/>
        </p:nvSpPr>
        <p:spPr>
          <a:xfrm>
            <a:off x="3958542" y="1444041"/>
            <a:ext cx="5381775" cy="449487"/>
          </a:xfrm>
          <a:prstGeom prst="round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27" name="Rectángulo: esquinas redondeadas 26">
            <a:extLst>
              <a:ext uri="{FF2B5EF4-FFF2-40B4-BE49-F238E27FC236}">
                <a16:creationId xmlns:a16="http://schemas.microsoft.com/office/drawing/2014/main" id="{0398980C-D3CC-8DB1-64DF-824FB517BC25}"/>
              </a:ext>
            </a:extLst>
          </p:cNvPr>
          <p:cNvSpPr/>
          <p:nvPr/>
        </p:nvSpPr>
        <p:spPr>
          <a:xfrm>
            <a:off x="3970116" y="1463087"/>
            <a:ext cx="1192735" cy="430441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1600" dirty="0"/>
              <a:t>Categoría  </a:t>
            </a:r>
            <a:endParaRPr lang="es-CO" sz="1600" dirty="0"/>
          </a:p>
        </p:txBody>
      </p:sp>
      <p:pic>
        <p:nvPicPr>
          <p:cNvPr id="30" name="Imagen 29">
            <a:extLst>
              <a:ext uri="{FF2B5EF4-FFF2-40B4-BE49-F238E27FC236}">
                <a16:creationId xmlns:a16="http://schemas.microsoft.com/office/drawing/2014/main" id="{1ABB1BEE-48D3-3DE3-BFCB-713641D817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5932" y="1466696"/>
            <a:ext cx="331454" cy="331454"/>
          </a:xfrm>
          <a:prstGeom prst="rect">
            <a:avLst/>
          </a:prstGeom>
        </p:spPr>
      </p:pic>
      <p:sp>
        <p:nvSpPr>
          <p:cNvPr id="35" name="Rectángulo: esquinas redondeadas 34">
            <a:extLst>
              <a:ext uri="{FF2B5EF4-FFF2-40B4-BE49-F238E27FC236}">
                <a16:creationId xmlns:a16="http://schemas.microsoft.com/office/drawing/2014/main" id="{7B67E14D-7430-3FB9-2CC5-96D4E6AF0D0E}"/>
              </a:ext>
            </a:extLst>
          </p:cNvPr>
          <p:cNvSpPr/>
          <p:nvPr/>
        </p:nvSpPr>
        <p:spPr>
          <a:xfrm>
            <a:off x="10033000" y="395905"/>
            <a:ext cx="2048933" cy="59892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pic>
        <p:nvPicPr>
          <p:cNvPr id="34" name="Imagen 33">
            <a:extLst>
              <a:ext uri="{FF2B5EF4-FFF2-40B4-BE49-F238E27FC236}">
                <a16:creationId xmlns:a16="http://schemas.microsoft.com/office/drawing/2014/main" id="{4235E840-22FC-F1B4-C6F6-1883C97B64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 flipV="1">
            <a:off x="10302961" y="516246"/>
            <a:ext cx="503992" cy="439854"/>
          </a:xfrm>
          <a:prstGeom prst="rect">
            <a:avLst/>
          </a:prstGeom>
        </p:spPr>
      </p:pic>
      <p:sp>
        <p:nvSpPr>
          <p:cNvPr id="36" name="Elipse 35">
            <a:extLst>
              <a:ext uri="{FF2B5EF4-FFF2-40B4-BE49-F238E27FC236}">
                <a16:creationId xmlns:a16="http://schemas.microsoft.com/office/drawing/2014/main" id="{390EAB90-AB14-0595-2E02-DD5D98C55E81}"/>
              </a:ext>
            </a:extLst>
          </p:cNvPr>
          <p:cNvSpPr/>
          <p:nvPr/>
        </p:nvSpPr>
        <p:spPr>
          <a:xfrm>
            <a:off x="10591967" y="422752"/>
            <a:ext cx="242424" cy="237066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/>
              <a:t>0</a:t>
            </a:r>
            <a:endParaRPr lang="es-CO" dirty="0"/>
          </a:p>
        </p:txBody>
      </p:sp>
      <p:sp>
        <p:nvSpPr>
          <p:cNvPr id="37" name="CuadroTexto 36">
            <a:extLst>
              <a:ext uri="{FF2B5EF4-FFF2-40B4-BE49-F238E27FC236}">
                <a16:creationId xmlns:a16="http://schemas.microsoft.com/office/drawing/2014/main" id="{A9EFBF2B-D521-6D01-E4EC-53480200533D}"/>
              </a:ext>
            </a:extLst>
          </p:cNvPr>
          <p:cNvSpPr txBox="1"/>
          <p:nvPr/>
        </p:nvSpPr>
        <p:spPr>
          <a:xfrm>
            <a:off x="11090803" y="433367"/>
            <a:ext cx="6135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00" dirty="0">
                <a:latin typeface="Bookman Old Style" panose="02050604050505020204" pitchFamily="18" charset="0"/>
              </a:rPr>
              <a:t>Carrito</a:t>
            </a:r>
            <a:endParaRPr lang="es-CO" sz="900" dirty="0">
              <a:latin typeface="Bookman Old Style" panose="02050604050505020204" pitchFamily="18" charset="0"/>
            </a:endParaRPr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110596BF-872F-36AF-8A16-76A482987BD1}"/>
              </a:ext>
            </a:extLst>
          </p:cNvPr>
          <p:cNvSpPr txBox="1"/>
          <p:nvPr/>
        </p:nvSpPr>
        <p:spPr>
          <a:xfrm>
            <a:off x="11067038" y="689947"/>
            <a:ext cx="50399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MX" sz="1050" dirty="0"/>
              <a:t>$0</a:t>
            </a:r>
            <a:endParaRPr lang="es-CO" sz="1050" dirty="0"/>
          </a:p>
        </p:txBody>
      </p:sp>
      <p:pic>
        <p:nvPicPr>
          <p:cNvPr id="10" name="Imagen 9">
            <a:hlinkClick r:id="rId6" action="ppaction://hlinksldjump"/>
            <a:extLst>
              <a:ext uri="{FF2B5EF4-FFF2-40B4-BE49-F238E27FC236}">
                <a16:creationId xmlns:a16="http://schemas.microsoft.com/office/drawing/2014/main" id="{C7CE4FEF-3CCB-44B6-C625-AC97A1E4F26B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097" y="3209776"/>
            <a:ext cx="2677569" cy="249229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8" name="Imagen 17">
            <a:hlinkClick r:id="rId8" action="ppaction://hlinksldjump"/>
            <a:extLst>
              <a:ext uri="{FF2B5EF4-FFF2-40B4-BE49-F238E27FC236}">
                <a16:creationId xmlns:a16="http://schemas.microsoft.com/office/drawing/2014/main" id="{1A44CEF8-9C77-396C-E9D4-90B688A4106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4755" y="3211847"/>
            <a:ext cx="2836256" cy="249228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3A69486A-DC62-167B-21BE-8A780C2C74A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3181" y="3209776"/>
            <a:ext cx="2836255" cy="249228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4" name="CuadroTexto 23">
            <a:extLst>
              <a:ext uri="{FF2B5EF4-FFF2-40B4-BE49-F238E27FC236}">
                <a16:creationId xmlns:a16="http://schemas.microsoft.com/office/drawing/2014/main" id="{7B43A7EB-C15B-509B-5708-274C28261B0E}"/>
              </a:ext>
            </a:extLst>
          </p:cNvPr>
          <p:cNvSpPr txBox="1"/>
          <p:nvPr/>
        </p:nvSpPr>
        <p:spPr>
          <a:xfrm>
            <a:off x="1744431" y="3322280"/>
            <a:ext cx="1721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chemeClr val="bg1"/>
                </a:solidFill>
                <a:latin typeface="Bookman Old Style" panose="02050604050505020204" pitchFamily="18" charset="0"/>
              </a:rPr>
              <a:t>REPUESTOS</a:t>
            </a:r>
            <a:endParaRPr lang="es-CO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0C069717-339E-5F7F-FD41-6D9C60D70C0E}"/>
              </a:ext>
            </a:extLst>
          </p:cNvPr>
          <p:cNvSpPr txBox="1"/>
          <p:nvPr/>
        </p:nvSpPr>
        <p:spPr>
          <a:xfrm>
            <a:off x="5634498" y="3322280"/>
            <a:ext cx="1958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chemeClr val="bg1"/>
                </a:solidFill>
                <a:latin typeface="Bookman Old Style" panose="02050604050505020204" pitchFamily="18" charset="0"/>
              </a:rPr>
              <a:t>LUBRICANTES</a:t>
            </a:r>
            <a:endParaRPr lang="es-CO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BC60C84A-6446-2FF1-DDAE-1019BA28198B}"/>
              </a:ext>
            </a:extLst>
          </p:cNvPr>
          <p:cNvSpPr txBox="1"/>
          <p:nvPr/>
        </p:nvSpPr>
        <p:spPr>
          <a:xfrm>
            <a:off x="9842480" y="3322280"/>
            <a:ext cx="1350454" cy="3693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chemeClr val="bg1"/>
                </a:solidFill>
                <a:latin typeface="Bookman Old Style" panose="02050604050505020204" pitchFamily="18" charset="0"/>
              </a:rPr>
              <a:t>LLANTAS</a:t>
            </a:r>
            <a:endParaRPr lang="es-CO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31" name="Rectángulo 30">
            <a:extLst>
              <a:ext uri="{FF2B5EF4-FFF2-40B4-BE49-F238E27FC236}">
                <a16:creationId xmlns:a16="http://schemas.microsoft.com/office/drawing/2014/main" id="{00FD5570-B886-E9BB-C7A0-3C0AAF89BD12}"/>
              </a:ext>
            </a:extLst>
          </p:cNvPr>
          <p:cNvSpPr/>
          <p:nvPr/>
        </p:nvSpPr>
        <p:spPr>
          <a:xfrm>
            <a:off x="0" y="2150533"/>
            <a:ext cx="12201407" cy="4805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32" name="Triángulo isósceles 31">
            <a:extLst>
              <a:ext uri="{FF2B5EF4-FFF2-40B4-BE49-F238E27FC236}">
                <a16:creationId xmlns:a16="http://schemas.microsoft.com/office/drawing/2014/main" id="{68124556-101F-B41B-5D3E-9F02F8A1FBA7}"/>
              </a:ext>
            </a:extLst>
          </p:cNvPr>
          <p:cNvSpPr/>
          <p:nvPr/>
        </p:nvSpPr>
        <p:spPr>
          <a:xfrm rot="10800000">
            <a:off x="4943954" y="1621357"/>
            <a:ext cx="101601" cy="127947"/>
          </a:xfrm>
          <a:prstGeom prst="triangle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60AD3730-EE31-D91B-D1BA-865EDF53AD88}"/>
              </a:ext>
            </a:extLst>
          </p:cNvPr>
          <p:cNvSpPr txBox="1"/>
          <p:nvPr/>
        </p:nvSpPr>
        <p:spPr>
          <a:xfrm>
            <a:off x="10579860" y="1213722"/>
            <a:ext cx="10800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200" dirty="0">
                <a:solidFill>
                  <a:schemeClr val="bg1"/>
                </a:solidFill>
              </a:rPr>
              <a:t>Iniciar sección o registrarte </a:t>
            </a:r>
            <a:endParaRPr lang="es-419" sz="1200" dirty="0">
              <a:solidFill>
                <a:schemeClr val="bg1"/>
              </a:solidFill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AFD3D099-497B-5B7F-7350-DB6EB286744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1805" y="1060417"/>
            <a:ext cx="658322" cy="658322"/>
          </a:xfrm>
          <a:prstGeom prst="rect">
            <a:avLst/>
          </a:prstGeom>
        </p:spPr>
      </p:pic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F8580A90-C42A-86B9-CE17-5A729B7B8E8D}"/>
              </a:ext>
            </a:extLst>
          </p:cNvPr>
          <p:cNvSpPr/>
          <p:nvPr/>
        </p:nvSpPr>
        <p:spPr>
          <a:xfrm>
            <a:off x="2983230" y="820341"/>
            <a:ext cx="4297680" cy="4893229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 dirty="0"/>
          </a:p>
        </p:txBody>
      </p:sp>
      <p:sp>
        <p:nvSpPr>
          <p:cNvPr id="16" name="Diagrama de flujo: terminador 15">
            <a:hlinkClick r:id="rId15" action="ppaction://hlinksldjump"/>
            <a:extLst>
              <a:ext uri="{FF2B5EF4-FFF2-40B4-BE49-F238E27FC236}">
                <a16:creationId xmlns:a16="http://schemas.microsoft.com/office/drawing/2014/main" id="{5A62CB21-11BE-B288-0009-5508CB3CA3E0}"/>
              </a:ext>
            </a:extLst>
          </p:cNvPr>
          <p:cNvSpPr/>
          <p:nvPr/>
        </p:nvSpPr>
        <p:spPr>
          <a:xfrm>
            <a:off x="3444985" y="1179791"/>
            <a:ext cx="2878429" cy="510540"/>
          </a:xfrm>
          <a:prstGeom prst="flowChartTerminator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s-MX" dirty="0">
              <a:solidFill>
                <a:schemeClr val="tx1"/>
              </a:solidFill>
            </a:endParaRPr>
          </a:p>
          <a:p>
            <a:r>
              <a:rPr lang="es-MX" sz="1600" dirty="0">
                <a:solidFill>
                  <a:schemeClr val="bg1"/>
                </a:solidFill>
                <a:latin typeface="Bookman Old Style" panose="02050604050505020204" pitchFamily="18" charset="0"/>
              </a:rPr>
              <a:t> Inicio Sección</a:t>
            </a:r>
            <a:endParaRPr lang="es-419" sz="1600" dirty="0">
              <a:solidFill>
                <a:schemeClr val="bg1"/>
              </a:solidFill>
              <a:latin typeface="Bookman Old Style" panose="02050604050505020204" pitchFamily="18" charset="0"/>
            </a:endParaRPr>
          </a:p>
          <a:p>
            <a:endParaRPr lang="es-419" dirty="0">
              <a:solidFill>
                <a:schemeClr val="tx1"/>
              </a:solidFill>
            </a:endParaRPr>
          </a:p>
        </p:txBody>
      </p:sp>
      <p:sp>
        <p:nvSpPr>
          <p:cNvPr id="49" name="Diagrama de flujo: terminador 48">
            <a:extLst>
              <a:ext uri="{FF2B5EF4-FFF2-40B4-BE49-F238E27FC236}">
                <a16:creationId xmlns:a16="http://schemas.microsoft.com/office/drawing/2014/main" id="{6AC3C11B-82BE-CBE9-E492-B274E5E3B614}"/>
              </a:ext>
            </a:extLst>
          </p:cNvPr>
          <p:cNvSpPr/>
          <p:nvPr/>
        </p:nvSpPr>
        <p:spPr>
          <a:xfrm>
            <a:off x="5193704" y="1167621"/>
            <a:ext cx="1691642" cy="510540"/>
          </a:xfrm>
          <a:prstGeom prst="flowChartTerminator">
            <a:avLst/>
          </a:prstGeom>
          <a:gradFill flip="none" rotWithShape="1">
            <a:gsLst>
              <a:gs pos="24000">
                <a:srgbClr val="FF0000"/>
              </a:gs>
              <a:gs pos="50000">
                <a:schemeClr val="bg1">
                  <a:lumMod val="75000"/>
                </a:schemeClr>
              </a:gs>
              <a:gs pos="100000">
                <a:srgbClr val="00B0F0"/>
              </a:gs>
            </a:gsLst>
            <a:lin ang="2700000" scaled="1"/>
            <a:tileRect/>
          </a:gra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600" dirty="0">
                <a:solidFill>
                  <a:schemeClr val="bg1"/>
                </a:solidFill>
                <a:latin typeface="Bookman Old Style" panose="02050604050505020204" pitchFamily="18" charset="0"/>
              </a:rPr>
              <a:t>Registrar</a:t>
            </a:r>
            <a:endParaRPr lang="es-419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pic>
        <p:nvPicPr>
          <p:cNvPr id="53" name="Imagen 52">
            <a:extLst>
              <a:ext uri="{FF2B5EF4-FFF2-40B4-BE49-F238E27FC236}">
                <a16:creationId xmlns:a16="http://schemas.microsoft.com/office/drawing/2014/main" id="{B56A68AB-A373-C184-40A5-021A577CE21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7491" y="1807522"/>
            <a:ext cx="1807342" cy="607118"/>
          </a:xfrm>
          <a:prstGeom prst="rect">
            <a:avLst/>
          </a:prstGeom>
        </p:spPr>
      </p:pic>
      <p:pic>
        <p:nvPicPr>
          <p:cNvPr id="54" name="Imagen 53">
            <a:extLst>
              <a:ext uri="{FF2B5EF4-FFF2-40B4-BE49-F238E27FC236}">
                <a16:creationId xmlns:a16="http://schemas.microsoft.com/office/drawing/2014/main" id="{2B6F2D26-7686-DD1B-F6BA-497CB216B2C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198" y="1793303"/>
            <a:ext cx="1046857" cy="602237"/>
          </a:xfrm>
          <a:prstGeom prst="rect">
            <a:avLst/>
          </a:prstGeom>
        </p:spPr>
      </p:pic>
      <p:pic>
        <p:nvPicPr>
          <p:cNvPr id="56" name="Imagen 55">
            <a:extLst>
              <a:ext uri="{FF2B5EF4-FFF2-40B4-BE49-F238E27FC236}">
                <a16:creationId xmlns:a16="http://schemas.microsoft.com/office/drawing/2014/main" id="{417C32FB-4535-3683-1B59-2783F4A8B70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7998" y="1807522"/>
            <a:ext cx="628635" cy="602237"/>
          </a:xfrm>
          <a:prstGeom prst="rect">
            <a:avLst/>
          </a:prstGeom>
        </p:spPr>
      </p:pic>
      <p:sp>
        <p:nvSpPr>
          <p:cNvPr id="63" name="CuadroTexto 62">
            <a:hlinkClick r:id="rId19" action="ppaction://hlinksldjump"/>
            <a:extLst>
              <a:ext uri="{FF2B5EF4-FFF2-40B4-BE49-F238E27FC236}">
                <a16:creationId xmlns:a16="http://schemas.microsoft.com/office/drawing/2014/main" id="{21FF832D-9C87-730E-D4CE-CB06148994BA}"/>
              </a:ext>
            </a:extLst>
          </p:cNvPr>
          <p:cNvSpPr txBox="1"/>
          <p:nvPr/>
        </p:nvSpPr>
        <p:spPr>
          <a:xfrm>
            <a:off x="3801859" y="4538538"/>
            <a:ext cx="34215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dirty="0">
                <a:solidFill>
                  <a:schemeClr val="bg1"/>
                </a:solidFill>
              </a:rPr>
              <a:t>Acepto los términos y Condiciones</a:t>
            </a:r>
            <a:endParaRPr lang="es-419" sz="1600" dirty="0">
              <a:solidFill>
                <a:schemeClr val="bg1"/>
              </a:solidFill>
            </a:endParaRPr>
          </a:p>
        </p:txBody>
      </p:sp>
      <p:sp>
        <p:nvSpPr>
          <p:cNvPr id="64" name="Rectángulo 63">
            <a:hlinkClick r:id="rId6" action="ppaction://hlinksldjump"/>
            <a:extLst>
              <a:ext uri="{FF2B5EF4-FFF2-40B4-BE49-F238E27FC236}">
                <a16:creationId xmlns:a16="http://schemas.microsoft.com/office/drawing/2014/main" id="{5BF8E7C1-80F1-B7C7-E60E-EAA3AD831572}"/>
              </a:ext>
            </a:extLst>
          </p:cNvPr>
          <p:cNvSpPr/>
          <p:nvPr/>
        </p:nvSpPr>
        <p:spPr>
          <a:xfrm>
            <a:off x="3613825" y="4611315"/>
            <a:ext cx="188034" cy="242533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419" dirty="0"/>
          </a:p>
        </p:txBody>
      </p:sp>
      <p:sp>
        <p:nvSpPr>
          <p:cNvPr id="65" name="Diagrama de flujo: terminador 64">
            <a:extLst>
              <a:ext uri="{FF2B5EF4-FFF2-40B4-BE49-F238E27FC236}">
                <a16:creationId xmlns:a16="http://schemas.microsoft.com/office/drawing/2014/main" id="{9FE1EF80-485F-3AA4-605A-9B817939DC6D}"/>
              </a:ext>
            </a:extLst>
          </p:cNvPr>
          <p:cNvSpPr/>
          <p:nvPr/>
        </p:nvSpPr>
        <p:spPr>
          <a:xfrm>
            <a:off x="3782495" y="4981374"/>
            <a:ext cx="2411946" cy="510540"/>
          </a:xfrm>
          <a:prstGeom prst="flowChartTerminator">
            <a:avLst/>
          </a:prstGeom>
          <a:gradFill flip="none" rotWithShape="1">
            <a:gsLst>
              <a:gs pos="24000">
                <a:srgbClr val="FF0000"/>
              </a:gs>
              <a:gs pos="50000">
                <a:schemeClr val="bg1">
                  <a:lumMod val="75000"/>
                </a:schemeClr>
              </a:gs>
              <a:gs pos="100000">
                <a:srgbClr val="00B0F0"/>
              </a:gs>
            </a:gsLst>
            <a:lin ang="2700000" scaled="1"/>
            <a:tileRect/>
          </a:gra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bg1"/>
                </a:solidFill>
                <a:latin typeface="Bookman Old Style" panose="02050604050505020204" pitchFamily="18" charset="0"/>
              </a:rPr>
              <a:t>Acceder</a:t>
            </a:r>
            <a:endParaRPr lang="es-419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CC01A9EC-B3DA-7EB1-F3F9-44F8F2AA51B2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016" y="4579022"/>
            <a:ext cx="313853" cy="338554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7E643EA3-DF21-8D8E-5026-188240B3A5C0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182" y="65455"/>
            <a:ext cx="1807956" cy="1807956"/>
          </a:xfrm>
          <a:prstGeom prst="rect">
            <a:avLst/>
          </a:prstGeom>
        </p:spPr>
      </p:pic>
      <p:pic>
        <p:nvPicPr>
          <p:cNvPr id="19" name="Imagen 18">
            <a:hlinkClick r:id="rId22" action="ppaction://hlinksldjump"/>
            <a:extLst>
              <a:ext uri="{FF2B5EF4-FFF2-40B4-BE49-F238E27FC236}">
                <a16:creationId xmlns:a16="http://schemas.microsoft.com/office/drawing/2014/main" id="{FF45E2F4-EC0D-D534-2705-898FF0717F2A}"/>
              </a:ext>
            </a:extLst>
          </p:cNvPr>
          <p:cNvPicPr>
            <a:picLocks noChangeAspect="1"/>
          </p:cNvPicPr>
          <p:nvPr/>
        </p:nvPicPr>
        <p:blipFill>
          <a:blip r:embed="rId2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4021" y="923205"/>
            <a:ext cx="360528" cy="360528"/>
          </a:xfrm>
          <a:prstGeom prst="rect">
            <a:avLst/>
          </a:prstGeom>
        </p:spPr>
      </p:pic>
      <p:sp>
        <p:nvSpPr>
          <p:cNvPr id="28" name="CuadroTexto 27">
            <a:extLst>
              <a:ext uri="{FF2B5EF4-FFF2-40B4-BE49-F238E27FC236}">
                <a16:creationId xmlns:a16="http://schemas.microsoft.com/office/drawing/2014/main" id="{B39F7789-CAB1-4710-4CB3-12052038BC02}"/>
              </a:ext>
            </a:extLst>
          </p:cNvPr>
          <p:cNvSpPr txBox="1"/>
          <p:nvPr/>
        </p:nvSpPr>
        <p:spPr>
          <a:xfrm>
            <a:off x="3717518" y="2515079"/>
            <a:ext cx="2878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Nombre del Usuario</a:t>
            </a:r>
            <a:endParaRPr lang="es-419" dirty="0">
              <a:solidFill>
                <a:schemeClr val="bg1"/>
              </a:solidFill>
            </a:endParaRPr>
          </a:p>
        </p:txBody>
      </p:sp>
      <p:cxnSp>
        <p:nvCxnSpPr>
          <p:cNvPr id="33" name="Conector recto 32">
            <a:extLst>
              <a:ext uri="{FF2B5EF4-FFF2-40B4-BE49-F238E27FC236}">
                <a16:creationId xmlns:a16="http://schemas.microsoft.com/office/drawing/2014/main" id="{E2176F5C-4BD8-3CA6-7949-F1064BFD7C34}"/>
              </a:ext>
            </a:extLst>
          </p:cNvPr>
          <p:cNvCxnSpPr/>
          <p:nvPr/>
        </p:nvCxnSpPr>
        <p:spPr>
          <a:xfrm>
            <a:off x="3717518" y="2884411"/>
            <a:ext cx="287842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9" name="CuadroTexto 38">
            <a:extLst>
              <a:ext uri="{FF2B5EF4-FFF2-40B4-BE49-F238E27FC236}">
                <a16:creationId xmlns:a16="http://schemas.microsoft.com/office/drawing/2014/main" id="{2C28549B-D4A3-F9B9-7D5A-75FC8CBCFD81}"/>
              </a:ext>
            </a:extLst>
          </p:cNvPr>
          <p:cNvSpPr txBox="1"/>
          <p:nvPr/>
        </p:nvSpPr>
        <p:spPr>
          <a:xfrm>
            <a:off x="3664685" y="2929704"/>
            <a:ext cx="2878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Correo</a:t>
            </a:r>
            <a:endParaRPr lang="es-419" dirty="0">
              <a:solidFill>
                <a:schemeClr val="bg1"/>
              </a:solidFill>
            </a:endParaRPr>
          </a:p>
        </p:txBody>
      </p:sp>
      <p:cxnSp>
        <p:nvCxnSpPr>
          <p:cNvPr id="40" name="Conector recto 39">
            <a:extLst>
              <a:ext uri="{FF2B5EF4-FFF2-40B4-BE49-F238E27FC236}">
                <a16:creationId xmlns:a16="http://schemas.microsoft.com/office/drawing/2014/main" id="{8F693537-07DC-12D1-E18F-2725FA7B02BD}"/>
              </a:ext>
            </a:extLst>
          </p:cNvPr>
          <p:cNvCxnSpPr/>
          <p:nvPr/>
        </p:nvCxnSpPr>
        <p:spPr>
          <a:xfrm>
            <a:off x="3707842" y="3322901"/>
            <a:ext cx="287842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41" name="CuadroTexto 40">
            <a:extLst>
              <a:ext uri="{FF2B5EF4-FFF2-40B4-BE49-F238E27FC236}">
                <a16:creationId xmlns:a16="http://schemas.microsoft.com/office/drawing/2014/main" id="{924E2EE4-FD94-8390-35F0-5C8BE1E41125}"/>
              </a:ext>
            </a:extLst>
          </p:cNvPr>
          <p:cNvSpPr txBox="1"/>
          <p:nvPr/>
        </p:nvSpPr>
        <p:spPr>
          <a:xfrm>
            <a:off x="3692854" y="3888988"/>
            <a:ext cx="2878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Contraseña</a:t>
            </a:r>
            <a:endParaRPr lang="es-419" dirty="0">
              <a:solidFill>
                <a:schemeClr val="bg1"/>
              </a:solidFill>
            </a:endParaRPr>
          </a:p>
        </p:txBody>
      </p:sp>
      <p:cxnSp>
        <p:nvCxnSpPr>
          <p:cNvPr id="42" name="Conector recto 41">
            <a:extLst>
              <a:ext uri="{FF2B5EF4-FFF2-40B4-BE49-F238E27FC236}">
                <a16:creationId xmlns:a16="http://schemas.microsoft.com/office/drawing/2014/main" id="{A01BDF06-24E3-C025-13A5-F9B15BF71CDF}"/>
              </a:ext>
            </a:extLst>
          </p:cNvPr>
          <p:cNvCxnSpPr/>
          <p:nvPr/>
        </p:nvCxnSpPr>
        <p:spPr>
          <a:xfrm>
            <a:off x="3707842" y="4258320"/>
            <a:ext cx="287842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43" name="CuadroTexto 42">
            <a:extLst>
              <a:ext uri="{FF2B5EF4-FFF2-40B4-BE49-F238E27FC236}">
                <a16:creationId xmlns:a16="http://schemas.microsoft.com/office/drawing/2014/main" id="{5633F470-9DC6-9972-234D-2006268DD2C3}"/>
              </a:ext>
            </a:extLst>
          </p:cNvPr>
          <p:cNvSpPr txBox="1"/>
          <p:nvPr/>
        </p:nvSpPr>
        <p:spPr>
          <a:xfrm>
            <a:off x="3692854" y="3385641"/>
            <a:ext cx="2878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Numero de documento</a:t>
            </a:r>
            <a:endParaRPr lang="es-419" dirty="0">
              <a:solidFill>
                <a:schemeClr val="bg1"/>
              </a:solidFill>
            </a:endParaRPr>
          </a:p>
        </p:txBody>
      </p:sp>
      <p:cxnSp>
        <p:nvCxnSpPr>
          <p:cNvPr id="45" name="Conector recto 44">
            <a:extLst>
              <a:ext uri="{FF2B5EF4-FFF2-40B4-BE49-F238E27FC236}">
                <a16:creationId xmlns:a16="http://schemas.microsoft.com/office/drawing/2014/main" id="{1F0075A6-70D7-FE8B-D03A-A65B4550484C}"/>
              </a:ext>
            </a:extLst>
          </p:cNvPr>
          <p:cNvCxnSpPr/>
          <p:nvPr/>
        </p:nvCxnSpPr>
        <p:spPr>
          <a:xfrm>
            <a:off x="3717518" y="3754973"/>
            <a:ext cx="287842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61000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706EC336-6891-13E7-B866-E118897FCAB7}"/>
              </a:ext>
            </a:extLst>
          </p:cNvPr>
          <p:cNvSpPr/>
          <p:nvPr/>
        </p:nvSpPr>
        <p:spPr>
          <a:xfrm>
            <a:off x="-4705" y="2150534"/>
            <a:ext cx="12192000" cy="4707466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44" name="Rectángulo 43">
            <a:extLst>
              <a:ext uri="{FF2B5EF4-FFF2-40B4-BE49-F238E27FC236}">
                <a16:creationId xmlns:a16="http://schemas.microsoft.com/office/drawing/2014/main" id="{4C1F046F-02A2-51F7-058F-90CB3C8177A4}"/>
              </a:ext>
            </a:extLst>
          </p:cNvPr>
          <p:cNvSpPr/>
          <p:nvPr/>
        </p:nvSpPr>
        <p:spPr>
          <a:xfrm>
            <a:off x="-9408" y="500222"/>
            <a:ext cx="12201407" cy="1650311"/>
          </a:xfrm>
          <a:custGeom>
            <a:avLst/>
            <a:gdLst>
              <a:gd name="connsiteX0" fmla="*/ 0 w 12192000"/>
              <a:gd name="connsiteY0" fmla="*/ 0 h 1297479"/>
              <a:gd name="connsiteX1" fmla="*/ 12192000 w 12192000"/>
              <a:gd name="connsiteY1" fmla="*/ 0 h 1297479"/>
              <a:gd name="connsiteX2" fmla="*/ 12192000 w 12192000"/>
              <a:gd name="connsiteY2" fmla="*/ 1297479 h 1297479"/>
              <a:gd name="connsiteX3" fmla="*/ 0 w 12192000"/>
              <a:gd name="connsiteY3" fmla="*/ 1297479 h 1297479"/>
              <a:gd name="connsiteX4" fmla="*/ 0 w 12192000"/>
              <a:gd name="connsiteY4" fmla="*/ 0 h 1297479"/>
              <a:gd name="connsiteX0" fmla="*/ 0 w 12192000"/>
              <a:gd name="connsiteY0" fmla="*/ 632921 h 1930400"/>
              <a:gd name="connsiteX1" fmla="*/ 4978400 w 12192000"/>
              <a:gd name="connsiteY1" fmla="*/ 0 h 1930400"/>
              <a:gd name="connsiteX2" fmla="*/ 12192000 w 12192000"/>
              <a:gd name="connsiteY2" fmla="*/ 632921 h 1930400"/>
              <a:gd name="connsiteX3" fmla="*/ 12192000 w 12192000"/>
              <a:gd name="connsiteY3" fmla="*/ 1930400 h 1930400"/>
              <a:gd name="connsiteX4" fmla="*/ 0 w 12192000"/>
              <a:gd name="connsiteY4" fmla="*/ 1930400 h 1930400"/>
              <a:gd name="connsiteX5" fmla="*/ 0 w 12192000"/>
              <a:gd name="connsiteY5" fmla="*/ 632921 h 1930400"/>
              <a:gd name="connsiteX0" fmla="*/ 0 w 12192000"/>
              <a:gd name="connsiteY0" fmla="*/ 634064 h 1931543"/>
              <a:gd name="connsiteX1" fmla="*/ 1854200 w 12192000"/>
              <a:gd name="connsiteY1" fmla="*/ 475277 h 1931543"/>
              <a:gd name="connsiteX2" fmla="*/ 4978400 w 12192000"/>
              <a:gd name="connsiteY2" fmla="*/ 1143 h 1931543"/>
              <a:gd name="connsiteX3" fmla="*/ 12192000 w 12192000"/>
              <a:gd name="connsiteY3" fmla="*/ 634064 h 1931543"/>
              <a:gd name="connsiteX4" fmla="*/ 12192000 w 12192000"/>
              <a:gd name="connsiteY4" fmla="*/ 1931543 h 1931543"/>
              <a:gd name="connsiteX5" fmla="*/ 0 w 12192000"/>
              <a:gd name="connsiteY5" fmla="*/ 1931543 h 1931543"/>
              <a:gd name="connsiteX6" fmla="*/ 0 w 12192000"/>
              <a:gd name="connsiteY6" fmla="*/ 634064 h 1931543"/>
              <a:gd name="connsiteX0" fmla="*/ 0 w 12192000"/>
              <a:gd name="connsiteY0" fmla="*/ 634064 h 1931543"/>
              <a:gd name="connsiteX1" fmla="*/ 1854200 w 12192000"/>
              <a:gd name="connsiteY1" fmla="*/ 475277 h 1931543"/>
              <a:gd name="connsiteX2" fmla="*/ 4978400 w 12192000"/>
              <a:gd name="connsiteY2" fmla="*/ 1143 h 1931543"/>
              <a:gd name="connsiteX3" fmla="*/ 12192000 w 12192000"/>
              <a:gd name="connsiteY3" fmla="*/ 634064 h 1931543"/>
              <a:gd name="connsiteX4" fmla="*/ 12192000 w 12192000"/>
              <a:gd name="connsiteY4" fmla="*/ 1931543 h 1931543"/>
              <a:gd name="connsiteX5" fmla="*/ 0 w 12192000"/>
              <a:gd name="connsiteY5" fmla="*/ 1931543 h 1931543"/>
              <a:gd name="connsiteX6" fmla="*/ 0 w 12192000"/>
              <a:gd name="connsiteY6" fmla="*/ 634064 h 1931543"/>
              <a:gd name="connsiteX0" fmla="*/ 0 w 12192000"/>
              <a:gd name="connsiteY0" fmla="*/ 634064 h 1931543"/>
              <a:gd name="connsiteX1" fmla="*/ 626533 w 12192000"/>
              <a:gd name="connsiteY1" fmla="*/ 593811 h 1931543"/>
              <a:gd name="connsiteX2" fmla="*/ 1854200 w 12192000"/>
              <a:gd name="connsiteY2" fmla="*/ 475277 h 1931543"/>
              <a:gd name="connsiteX3" fmla="*/ 4978400 w 12192000"/>
              <a:gd name="connsiteY3" fmla="*/ 1143 h 1931543"/>
              <a:gd name="connsiteX4" fmla="*/ 12192000 w 12192000"/>
              <a:gd name="connsiteY4" fmla="*/ 634064 h 1931543"/>
              <a:gd name="connsiteX5" fmla="*/ 12192000 w 12192000"/>
              <a:gd name="connsiteY5" fmla="*/ 1931543 h 1931543"/>
              <a:gd name="connsiteX6" fmla="*/ 0 w 12192000"/>
              <a:gd name="connsiteY6" fmla="*/ 1931543 h 1931543"/>
              <a:gd name="connsiteX7" fmla="*/ 0 w 12192000"/>
              <a:gd name="connsiteY7" fmla="*/ 634064 h 1931543"/>
              <a:gd name="connsiteX0" fmla="*/ 0 w 12192000"/>
              <a:gd name="connsiteY0" fmla="*/ 634064 h 1931543"/>
              <a:gd name="connsiteX1" fmla="*/ 127000 w 12192000"/>
              <a:gd name="connsiteY1" fmla="*/ 636144 h 1931543"/>
              <a:gd name="connsiteX2" fmla="*/ 626533 w 12192000"/>
              <a:gd name="connsiteY2" fmla="*/ 593811 h 1931543"/>
              <a:gd name="connsiteX3" fmla="*/ 1854200 w 12192000"/>
              <a:gd name="connsiteY3" fmla="*/ 475277 h 1931543"/>
              <a:gd name="connsiteX4" fmla="*/ 4978400 w 12192000"/>
              <a:gd name="connsiteY4" fmla="*/ 1143 h 1931543"/>
              <a:gd name="connsiteX5" fmla="*/ 12192000 w 12192000"/>
              <a:gd name="connsiteY5" fmla="*/ 634064 h 1931543"/>
              <a:gd name="connsiteX6" fmla="*/ 12192000 w 12192000"/>
              <a:gd name="connsiteY6" fmla="*/ 1931543 h 1931543"/>
              <a:gd name="connsiteX7" fmla="*/ 0 w 12192000"/>
              <a:gd name="connsiteY7" fmla="*/ 1931543 h 1931543"/>
              <a:gd name="connsiteX8" fmla="*/ 0 w 12192000"/>
              <a:gd name="connsiteY8" fmla="*/ 634064 h 1931543"/>
              <a:gd name="connsiteX0" fmla="*/ 9407 w 12201407"/>
              <a:gd name="connsiteY0" fmla="*/ 634064 h 1931543"/>
              <a:gd name="connsiteX1" fmla="*/ 9407 w 12201407"/>
              <a:gd name="connsiteY1" fmla="*/ 653078 h 1931543"/>
              <a:gd name="connsiteX2" fmla="*/ 136407 w 12201407"/>
              <a:gd name="connsiteY2" fmla="*/ 636144 h 1931543"/>
              <a:gd name="connsiteX3" fmla="*/ 635940 w 12201407"/>
              <a:gd name="connsiteY3" fmla="*/ 593811 h 1931543"/>
              <a:gd name="connsiteX4" fmla="*/ 1863607 w 12201407"/>
              <a:gd name="connsiteY4" fmla="*/ 475277 h 1931543"/>
              <a:gd name="connsiteX5" fmla="*/ 4987807 w 12201407"/>
              <a:gd name="connsiteY5" fmla="*/ 1143 h 1931543"/>
              <a:gd name="connsiteX6" fmla="*/ 12201407 w 12201407"/>
              <a:gd name="connsiteY6" fmla="*/ 634064 h 1931543"/>
              <a:gd name="connsiteX7" fmla="*/ 12201407 w 12201407"/>
              <a:gd name="connsiteY7" fmla="*/ 1931543 h 1931543"/>
              <a:gd name="connsiteX8" fmla="*/ 9407 w 12201407"/>
              <a:gd name="connsiteY8" fmla="*/ 1931543 h 1931543"/>
              <a:gd name="connsiteX9" fmla="*/ 9407 w 12201407"/>
              <a:gd name="connsiteY9" fmla="*/ 634064 h 1931543"/>
              <a:gd name="connsiteX0" fmla="*/ 9407 w 12201407"/>
              <a:gd name="connsiteY0" fmla="*/ 634064 h 1931543"/>
              <a:gd name="connsiteX1" fmla="*/ 9407 w 12201407"/>
              <a:gd name="connsiteY1" fmla="*/ 653078 h 1931543"/>
              <a:gd name="connsiteX2" fmla="*/ 136407 w 12201407"/>
              <a:gd name="connsiteY2" fmla="*/ 636144 h 1931543"/>
              <a:gd name="connsiteX3" fmla="*/ 517408 w 12201407"/>
              <a:gd name="connsiteY3" fmla="*/ 543011 h 1931543"/>
              <a:gd name="connsiteX4" fmla="*/ 635940 w 12201407"/>
              <a:gd name="connsiteY4" fmla="*/ 593811 h 1931543"/>
              <a:gd name="connsiteX5" fmla="*/ 1863607 w 12201407"/>
              <a:gd name="connsiteY5" fmla="*/ 475277 h 1931543"/>
              <a:gd name="connsiteX6" fmla="*/ 4987807 w 12201407"/>
              <a:gd name="connsiteY6" fmla="*/ 1143 h 1931543"/>
              <a:gd name="connsiteX7" fmla="*/ 12201407 w 12201407"/>
              <a:gd name="connsiteY7" fmla="*/ 634064 h 1931543"/>
              <a:gd name="connsiteX8" fmla="*/ 12201407 w 12201407"/>
              <a:gd name="connsiteY8" fmla="*/ 1931543 h 1931543"/>
              <a:gd name="connsiteX9" fmla="*/ 9407 w 12201407"/>
              <a:gd name="connsiteY9" fmla="*/ 1931543 h 1931543"/>
              <a:gd name="connsiteX10" fmla="*/ 9407 w 12201407"/>
              <a:gd name="connsiteY10" fmla="*/ 634064 h 1931543"/>
              <a:gd name="connsiteX0" fmla="*/ 9407 w 12201407"/>
              <a:gd name="connsiteY0" fmla="*/ 634064 h 1931543"/>
              <a:gd name="connsiteX1" fmla="*/ 9407 w 12201407"/>
              <a:gd name="connsiteY1" fmla="*/ 653078 h 1931543"/>
              <a:gd name="connsiteX2" fmla="*/ 144873 w 12201407"/>
              <a:gd name="connsiteY2" fmla="*/ 619210 h 1931543"/>
              <a:gd name="connsiteX3" fmla="*/ 517408 w 12201407"/>
              <a:gd name="connsiteY3" fmla="*/ 543011 h 1931543"/>
              <a:gd name="connsiteX4" fmla="*/ 635940 w 12201407"/>
              <a:gd name="connsiteY4" fmla="*/ 593811 h 1931543"/>
              <a:gd name="connsiteX5" fmla="*/ 1863607 w 12201407"/>
              <a:gd name="connsiteY5" fmla="*/ 475277 h 1931543"/>
              <a:gd name="connsiteX6" fmla="*/ 4987807 w 12201407"/>
              <a:gd name="connsiteY6" fmla="*/ 1143 h 1931543"/>
              <a:gd name="connsiteX7" fmla="*/ 12201407 w 12201407"/>
              <a:gd name="connsiteY7" fmla="*/ 634064 h 1931543"/>
              <a:gd name="connsiteX8" fmla="*/ 12201407 w 12201407"/>
              <a:gd name="connsiteY8" fmla="*/ 1931543 h 1931543"/>
              <a:gd name="connsiteX9" fmla="*/ 9407 w 12201407"/>
              <a:gd name="connsiteY9" fmla="*/ 1931543 h 1931543"/>
              <a:gd name="connsiteX10" fmla="*/ 9407 w 12201407"/>
              <a:gd name="connsiteY10" fmla="*/ 634064 h 1931543"/>
              <a:gd name="connsiteX0" fmla="*/ 9407 w 12201407"/>
              <a:gd name="connsiteY0" fmla="*/ 634064 h 1931543"/>
              <a:gd name="connsiteX1" fmla="*/ 9407 w 12201407"/>
              <a:gd name="connsiteY1" fmla="*/ 653078 h 1931543"/>
              <a:gd name="connsiteX2" fmla="*/ 144873 w 12201407"/>
              <a:gd name="connsiteY2" fmla="*/ 619210 h 1931543"/>
              <a:gd name="connsiteX3" fmla="*/ 517408 w 12201407"/>
              <a:gd name="connsiteY3" fmla="*/ 543011 h 1931543"/>
              <a:gd name="connsiteX4" fmla="*/ 1152407 w 12201407"/>
              <a:gd name="connsiteY4" fmla="*/ 517611 h 1931543"/>
              <a:gd name="connsiteX5" fmla="*/ 1863607 w 12201407"/>
              <a:gd name="connsiteY5" fmla="*/ 475277 h 1931543"/>
              <a:gd name="connsiteX6" fmla="*/ 4987807 w 12201407"/>
              <a:gd name="connsiteY6" fmla="*/ 1143 h 1931543"/>
              <a:gd name="connsiteX7" fmla="*/ 12201407 w 12201407"/>
              <a:gd name="connsiteY7" fmla="*/ 634064 h 1931543"/>
              <a:gd name="connsiteX8" fmla="*/ 12201407 w 12201407"/>
              <a:gd name="connsiteY8" fmla="*/ 1931543 h 1931543"/>
              <a:gd name="connsiteX9" fmla="*/ 9407 w 12201407"/>
              <a:gd name="connsiteY9" fmla="*/ 1931543 h 1931543"/>
              <a:gd name="connsiteX10" fmla="*/ 9407 w 12201407"/>
              <a:gd name="connsiteY10" fmla="*/ 634064 h 1931543"/>
              <a:gd name="connsiteX0" fmla="*/ 9407 w 12201407"/>
              <a:gd name="connsiteY0" fmla="*/ 634064 h 1931543"/>
              <a:gd name="connsiteX1" fmla="*/ 9407 w 12201407"/>
              <a:gd name="connsiteY1" fmla="*/ 653078 h 1931543"/>
              <a:gd name="connsiteX2" fmla="*/ 144873 w 12201407"/>
              <a:gd name="connsiteY2" fmla="*/ 619210 h 1931543"/>
              <a:gd name="connsiteX3" fmla="*/ 534342 w 12201407"/>
              <a:gd name="connsiteY3" fmla="*/ 576878 h 1931543"/>
              <a:gd name="connsiteX4" fmla="*/ 1152407 w 12201407"/>
              <a:gd name="connsiteY4" fmla="*/ 517611 h 1931543"/>
              <a:gd name="connsiteX5" fmla="*/ 1863607 w 12201407"/>
              <a:gd name="connsiteY5" fmla="*/ 475277 h 1931543"/>
              <a:gd name="connsiteX6" fmla="*/ 4987807 w 12201407"/>
              <a:gd name="connsiteY6" fmla="*/ 1143 h 1931543"/>
              <a:gd name="connsiteX7" fmla="*/ 12201407 w 12201407"/>
              <a:gd name="connsiteY7" fmla="*/ 634064 h 1931543"/>
              <a:gd name="connsiteX8" fmla="*/ 12201407 w 12201407"/>
              <a:gd name="connsiteY8" fmla="*/ 1931543 h 1931543"/>
              <a:gd name="connsiteX9" fmla="*/ 9407 w 12201407"/>
              <a:gd name="connsiteY9" fmla="*/ 1931543 h 1931543"/>
              <a:gd name="connsiteX10" fmla="*/ 9407 w 12201407"/>
              <a:gd name="connsiteY10" fmla="*/ 634064 h 1931543"/>
              <a:gd name="connsiteX0" fmla="*/ 9407 w 12201407"/>
              <a:gd name="connsiteY0" fmla="*/ 634064 h 1931543"/>
              <a:gd name="connsiteX1" fmla="*/ 9407 w 12201407"/>
              <a:gd name="connsiteY1" fmla="*/ 653078 h 1931543"/>
              <a:gd name="connsiteX2" fmla="*/ 144873 w 12201407"/>
              <a:gd name="connsiteY2" fmla="*/ 619210 h 1931543"/>
              <a:gd name="connsiteX3" fmla="*/ 534342 w 12201407"/>
              <a:gd name="connsiteY3" fmla="*/ 576878 h 1931543"/>
              <a:gd name="connsiteX4" fmla="*/ 1237073 w 12201407"/>
              <a:gd name="connsiteY4" fmla="*/ 458344 h 1931543"/>
              <a:gd name="connsiteX5" fmla="*/ 1863607 w 12201407"/>
              <a:gd name="connsiteY5" fmla="*/ 475277 h 1931543"/>
              <a:gd name="connsiteX6" fmla="*/ 4987807 w 12201407"/>
              <a:gd name="connsiteY6" fmla="*/ 1143 h 1931543"/>
              <a:gd name="connsiteX7" fmla="*/ 12201407 w 12201407"/>
              <a:gd name="connsiteY7" fmla="*/ 634064 h 1931543"/>
              <a:gd name="connsiteX8" fmla="*/ 12201407 w 12201407"/>
              <a:gd name="connsiteY8" fmla="*/ 1931543 h 1931543"/>
              <a:gd name="connsiteX9" fmla="*/ 9407 w 12201407"/>
              <a:gd name="connsiteY9" fmla="*/ 1931543 h 1931543"/>
              <a:gd name="connsiteX10" fmla="*/ 9407 w 12201407"/>
              <a:gd name="connsiteY10" fmla="*/ 634064 h 1931543"/>
              <a:gd name="connsiteX0" fmla="*/ 9407 w 12201407"/>
              <a:gd name="connsiteY0" fmla="*/ 634397 h 1931876"/>
              <a:gd name="connsiteX1" fmla="*/ 9407 w 12201407"/>
              <a:gd name="connsiteY1" fmla="*/ 653411 h 1931876"/>
              <a:gd name="connsiteX2" fmla="*/ 144873 w 12201407"/>
              <a:gd name="connsiteY2" fmla="*/ 619543 h 1931876"/>
              <a:gd name="connsiteX3" fmla="*/ 534342 w 12201407"/>
              <a:gd name="connsiteY3" fmla="*/ 577211 h 1931876"/>
              <a:gd name="connsiteX4" fmla="*/ 1237073 w 12201407"/>
              <a:gd name="connsiteY4" fmla="*/ 458677 h 1931876"/>
              <a:gd name="connsiteX5" fmla="*/ 1897473 w 12201407"/>
              <a:gd name="connsiteY5" fmla="*/ 382476 h 1931876"/>
              <a:gd name="connsiteX6" fmla="*/ 4987807 w 12201407"/>
              <a:gd name="connsiteY6" fmla="*/ 1476 h 1931876"/>
              <a:gd name="connsiteX7" fmla="*/ 12201407 w 12201407"/>
              <a:gd name="connsiteY7" fmla="*/ 634397 h 1931876"/>
              <a:gd name="connsiteX8" fmla="*/ 12201407 w 12201407"/>
              <a:gd name="connsiteY8" fmla="*/ 1931876 h 1931876"/>
              <a:gd name="connsiteX9" fmla="*/ 9407 w 12201407"/>
              <a:gd name="connsiteY9" fmla="*/ 1931876 h 1931876"/>
              <a:gd name="connsiteX10" fmla="*/ 9407 w 12201407"/>
              <a:gd name="connsiteY10" fmla="*/ 634397 h 1931876"/>
              <a:gd name="connsiteX0" fmla="*/ 9407 w 12201407"/>
              <a:gd name="connsiteY0" fmla="*/ 663907 h 1961386"/>
              <a:gd name="connsiteX1" fmla="*/ 9407 w 12201407"/>
              <a:gd name="connsiteY1" fmla="*/ 682921 h 1961386"/>
              <a:gd name="connsiteX2" fmla="*/ 144873 w 12201407"/>
              <a:gd name="connsiteY2" fmla="*/ 649053 h 1961386"/>
              <a:gd name="connsiteX3" fmla="*/ 534342 w 12201407"/>
              <a:gd name="connsiteY3" fmla="*/ 606721 h 1961386"/>
              <a:gd name="connsiteX4" fmla="*/ 1237073 w 12201407"/>
              <a:gd name="connsiteY4" fmla="*/ 488187 h 1961386"/>
              <a:gd name="connsiteX5" fmla="*/ 1897473 w 12201407"/>
              <a:gd name="connsiteY5" fmla="*/ 411986 h 1961386"/>
              <a:gd name="connsiteX6" fmla="*/ 3641608 w 12201407"/>
              <a:gd name="connsiteY6" fmla="*/ 157987 h 1961386"/>
              <a:gd name="connsiteX7" fmla="*/ 4987807 w 12201407"/>
              <a:gd name="connsiteY7" fmla="*/ 30986 h 1961386"/>
              <a:gd name="connsiteX8" fmla="*/ 12201407 w 12201407"/>
              <a:gd name="connsiteY8" fmla="*/ 663907 h 1961386"/>
              <a:gd name="connsiteX9" fmla="*/ 12201407 w 12201407"/>
              <a:gd name="connsiteY9" fmla="*/ 1961386 h 1961386"/>
              <a:gd name="connsiteX10" fmla="*/ 9407 w 12201407"/>
              <a:gd name="connsiteY10" fmla="*/ 1961386 h 1961386"/>
              <a:gd name="connsiteX11" fmla="*/ 9407 w 12201407"/>
              <a:gd name="connsiteY11" fmla="*/ 663907 h 1961386"/>
              <a:gd name="connsiteX0" fmla="*/ 9407 w 12201407"/>
              <a:gd name="connsiteY0" fmla="*/ 595174 h 1892653"/>
              <a:gd name="connsiteX1" fmla="*/ 9407 w 12201407"/>
              <a:gd name="connsiteY1" fmla="*/ 614188 h 1892653"/>
              <a:gd name="connsiteX2" fmla="*/ 144873 w 12201407"/>
              <a:gd name="connsiteY2" fmla="*/ 580320 h 1892653"/>
              <a:gd name="connsiteX3" fmla="*/ 534342 w 12201407"/>
              <a:gd name="connsiteY3" fmla="*/ 537988 h 1892653"/>
              <a:gd name="connsiteX4" fmla="*/ 1237073 w 12201407"/>
              <a:gd name="connsiteY4" fmla="*/ 419454 h 1892653"/>
              <a:gd name="connsiteX5" fmla="*/ 1897473 w 12201407"/>
              <a:gd name="connsiteY5" fmla="*/ 343253 h 1892653"/>
              <a:gd name="connsiteX6" fmla="*/ 3641608 w 12201407"/>
              <a:gd name="connsiteY6" fmla="*/ 89254 h 1892653"/>
              <a:gd name="connsiteX7" fmla="*/ 5741341 w 12201407"/>
              <a:gd name="connsiteY7" fmla="*/ 46920 h 1892653"/>
              <a:gd name="connsiteX8" fmla="*/ 12201407 w 12201407"/>
              <a:gd name="connsiteY8" fmla="*/ 595174 h 1892653"/>
              <a:gd name="connsiteX9" fmla="*/ 12201407 w 12201407"/>
              <a:gd name="connsiteY9" fmla="*/ 1892653 h 1892653"/>
              <a:gd name="connsiteX10" fmla="*/ 9407 w 12201407"/>
              <a:gd name="connsiteY10" fmla="*/ 1892653 h 1892653"/>
              <a:gd name="connsiteX11" fmla="*/ 9407 w 12201407"/>
              <a:gd name="connsiteY11" fmla="*/ 595174 h 1892653"/>
              <a:gd name="connsiteX0" fmla="*/ 9407 w 12201407"/>
              <a:gd name="connsiteY0" fmla="*/ 621168 h 1918647"/>
              <a:gd name="connsiteX1" fmla="*/ 9407 w 12201407"/>
              <a:gd name="connsiteY1" fmla="*/ 640182 h 1918647"/>
              <a:gd name="connsiteX2" fmla="*/ 144873 w 12201407"/>
              <a:gd name="connsiteY2" fmla="*/ 606314 h 1918647"/>
              <a:gd name="connsiteX3" fmla="*/ 534342 w 12201407"/>
              <a:gd name="connsiteY3" fmla="*/ 563982 h 1918647"/>
              <a:gd name="connsiteX4" fmla="*/ 1237073 w 12201407"/>
              <a:gd name="connsiteY4" fmla="*/ 445448 h 1918647"/>
              <a:gd name="connsiteX5" fmla="*/ 1897473 w 12201407"/>
              <a:gd name="connsiteY5" fmla="*/ 369247 h 1918647"/>
              <a:gd name="connsiteX6" fmla="*/ 3641608 w 12201407"/>
              <a:gd name="connsiteY6" fmla="*/ 115248 h 1918647"/>
              <a:gd name="connsiteX7" fmla="*/ 6003807 w 12201407"/>
              <a:gd name="connsiteY7" fmla="*/ 39047 h 1918647"/>
              <a:gd name="connsiteX8" fmla="*/ 12201407 w 12201407"/>
              <a:gd name="connsiteY8" fmla="*/ 621168 h 1918647"/>
              <a:gd name="connsiteX9" fmla="*/ 12201407 w 12201407"/>
              <a:gd name="connsiteY9" fmla="*/ 1918647 h 1918647"/>
              <a:gd name="connsiteX10" fmla="*/ 9407 w 12201407"/>
              <a:gd name="connsiteY10" fmla="*/ 1918647 h 1918647"/>
              <a:gd name="connsiteX11" fmla="*/ 9407 w 12201407"/>
              <a:gd name="connsiteY11" fmla="*/ 621168 h 1918647"/>
              <a:gd name="connsiteX0" fmla="*/ 9407 w 12201407"/>
              <a:gd name="connsiteY0" fmla="*/ 617474 h 1914953"/>
              <a:gd name="connsiteX1" fmla="*/ 9407 w 12201407"/>
              <a:gd name="connsiteY1" fmla="*/ 636488 h 1914953"/>
              <a:gd name="connsiteX2" fmla="*/ 144873 w 12201407"/>
              <a:gd name="connsiteY2" fmla="*/ 602620 h 1914953"/>
              <a:gd name="connsiteX3" fmla="*/ 534342 w 12201407"/>
              <a:gd name="connsiteY3" fmla="*/ 560288 h 1914953"/>
              <a:gd name="connsiteX4" fmla="*/ 1237073 w 12201407"/>
              <a:gd name="connsiteY4" fmla="*/ 441754 h 1914953"/>
              <a:gd name="connsiteX5" fmla="*/ 1897473 w 12201407"/>
              <a:gd name="connsiteY5" fmla="*/ 365553 h 1914953"/>
              <a:gd name="connsiteX6" fmla="*/ 3641608 w 12201407"/>
              <a:gd name="connsiteY6" fmla="*/ 111554 h 1914953"/>
              <a:gd name="connsiteX7" fmla="*/ 6003807 w 12201407"/>
              <a:gd name="connsiteY7" fmla="*/ 35353 h 1914953"/>
              <a:gd name="connsiteX8" fmla="*/ 12201407 w 12201407"/>
              <a:gd name="connsiteY8" fmla="*/ 617474 h 1914953"/>
              <a:gd name="connsiteX9" fmla="*/ 12201407 w 12201407"/>
              <a:gd name="connsiteY9" fmla="*/ 1914953 h 1914953"/>
              <a:gd name="connsiteX10" fmla="*/ 9407 w 12201407"/>
              <a:gd name="connsiteY10" fmla="*/ 1914953 h 1914953"/>
              <a:gd name="connsiteX11" fmla="*/ 9407 w 12201407"/>
              <a:gd name="connsiteY11" fmla="*/ 617474 h 1914953"/>
              <a:gd name="connsiteX0" fmla="*/ 9407 w 12201407"/>
              <a:gd name="connsiteY0" fmla="*/ 1086577 h 2384056"/>
              <a:gd name="connsiteX1" fmla="*/ 9407 w 12201407"/>
              <a:gd name="connsiteY1" fmla="*/ 1105591 h 2384056"/>
              <a:gd name="connsiteX2" fmla="*/ 144873 w 12201407"/>
              <a:gd name="connsiteY2" fmla="*/ 1071723 h 2384056"/>
              <a:gd name="connsiteX3" fmla="*/ 534342 w 12201407"/>
              <a:gd name="connsiteY3" fmla="*/ 1029391 h 2384056"/>
              <a:gd name="connsiteX4" fmla="*/ 1237073 w 12201407"/>
              <a:gd name="connsiteY4" fmla="*/ 910857 h 2384056"/>
              <a:gd name="connsiteX5" fmla="*/ 1897473 w 12201407"/>
              <a:gd name="connsiteY5" fmla="*/ 834656 h 2384056"/>
              <a:gd name="connsiteX6" fmla="*/ 3641608 w 12201407"/>
              <a:gd name="connsiteY6" fmla="*/ 580657 h 2384056"/>
              <a:gd name="connsiteX7" fmla="*/ 6003807 w 12201407"/>
              <a:gd name="connsiteY7" fmla="*/ 504456 h 2384056"/>
              <a:gd name="connsiteX8" fmla="*/ 12201407 w 12201407"/>
              <a:gd name="connsiteY8" fmla="*/ 1086577 h 2384056"/>
              <a:gd name="connsiteX9" fmla="*/ 12201407 w 12201407"/>
              <a:gd name="connsiteY9" fmla="*/ 2384056 h 2384056"/>
              <a:gd name="connsiteX10" fmla="*/ 9407 w 12201407"/>
              <a:gd name="connsiteY10" fmla="*/ 2384056 h 2384056"/>
              <a:gd name="connsiteX11" fmla="*/ 9407 w 12201407"/>
              <a:gd name="connsiteY11" fmla="*/ 1086577 h 2384056"/>
              <a:gd name="connsiteX0" fmla="*/ 9407 w 12201407"/>
              <a:gd name="connsiteY0" fmla="*/ 969902 h 2267381"/>
              <a:gd name="connsiteX1" fmla="*/ 9407 w 12201407"/>
              <a:gd name="connsiteY1" fmla="*/ 988916 h 2267381"/>
              <a:gd name="connsiteX2" fmla="*/ 144873 w 12201407"/>
              <a:gd name="connsiteY2" fmla="*/ 955048 h 2267381"/>
              <a:gd name="connsiteX3" fmla="*/ 534342 w 12201407"/>
              <a:gd name="connsiteY3" fmla="*/ 912716 h 2267381"/>
              <a:gd name="connsiteX4" fmla="*/ 1237073 w 12201407"/>
              <a:gd name="connsiteY4" fmla="*/ 794182 h 2267381"/>
              <a:gd name="connsiteX5" fmla="*/ 1897473 w 12201407"/>
              <a:gd name="connsiteY5" fmla="*/ 717981 h 2267381"/>
              <a:gd name="connsiteX6" fmla="*/ 3641608 w 12201407"/>
              <a:gd name="connsiteY6" fmla="*/ 463982 h 2267381"/>
              <a:gd name="connsiteX7" fmla="*/ 6003807 w 12201407"/>
              <a:gd name="connsiteY7" fmla="*/ 387781 h 2267381"/>
              <a:gd name="connsiteX8" fmla="*/ 9026408 w 12201407"/>
              <a:gd name="connsiteY8" fmla="*/ 15249 h 2267381"/>
              <a:gd name="connsiteX9" fmla="*/ 12201407 w 12201407"/>
              <a:gd name="connsiteY9" fmla="*/ 969902 h 2267381"/>
              <a:gd name="connsiteX10" fmla="*/ 12201407 w 12201407"/>
              <a:gd name="connsiteY10" fmla="*/ 2267381 h 2267381"/>
              <a:gd name="connsiteX11" fmla="*/ 9407 w 12201407"/>
              <a:gd name="connsiteY11" fmla="*/ 2267381 h 2267381"/>
              <a:gd name="connsiteX12" fmla="*/ 9407 w 12201407"/>
              <a:gd name="connsiteY12" fmla="*/ 969902 h 2267381"/>
              <a:gd name="connsiteX0" fmla="*/ 9407 w 12201407"/>
              <a:gd name="connsiteY0" fmla="*/ 1126805 h 2424284"/>
              <a:gd name="connsiteX1" fmla="*/ 9407 w 12201407"/>
              <a:gd name="connsiteY1" fmla="*/ 1145819 h 2424284"/>
              <a:gd name="connsiteX2" fmla="*/ 144873 w 12201407"/>
              <a:gd name="connsiteY2" fmla="*/ 1111951 h 2424284"/>
              <a:gd name="connsiteX3" fmla="*/ 534342 w 12201407"/>
              <a:gd name="connsiteY3" fmla="*/ 1069619 h 2424284"/>
              <a:gd name="connsiteX4" fmla="*/ 1237073 w 12201407"/>
              <a:gd name="connsiteY4" fmla="*/ 951085 h 2424284"/>
              <a:gd name="connsiteX5" fmla="*/ 1897473 w 12201407"/>
              <a:gd name="connsiteY5" fmla="*/ 874884 h 2424284"/>
              <a:gd name="connsiteX6" fmla="*/ 3641608 w 12201407"/>
              <a:gd name="connsiteY6" fmla="*/ 620885 h 2424284"/>
              <a:gd name="connsiteX7" fmla="*/ 6003807 w 12201407"/>
              <a:gd name="connsiteY7" fmla="*/ 544684 h 2424284"/>
              <a:gd name="connsiteX8" fmla="*/ 9026408 w 12201407"/>
              <a:gd name="connsiteY8" fmla="*/ 172152 h 2424284"/>
              <a:gd name="connsiteX9" fmla="*/ 12201407 w 12201407"/>
              <a:gd name="connsiteY9" fmla="*/ 1126805 h 2424284"/>
              <a:gd name="connsiteX10" fmla="*/ 12201407 w 12201407"/>
              <a:gd name="connsiteY10" fmla="*/ 2424284 h 2424284"/>
              <a:gd name="connsiteX11" fmla="*/ 9407 w 12201407"/>
              <a:gd name="connsiteY11" fmla="*/ 2424284 h 2424284"/>
              <a:gd name="connsiteX12" fmla="*/ 9407 w 12201407"/>
              <a:gd name="connsiteY12" fmla="*/ 1126805 h 2424284"/>
              <a:gd name="connsiteX0" fmla="*/ 9407 w 12201407"/>
              <a:gd name="connsiteY0" fmla="*/ 1126805 h 2424284"/>
              <a:gd name="connsiteX1" fmla="*/ 9407 w 12201407"/>
              <a:gd name="connsiteY1" fmla="*/ 1145819 h 2424284"/>
              <a:gd name="connsiteX2" fmla="*/ 144873 w 12201407"/>
              <a:gd name="connsiteY2" fmla="*/ 1111951 h 2424284"/>
              <a:gd name="connsiteX3" fmla="*/ 534342 w 12201407"/>
              <a:gd name="connsiteY3" fmla="*/ 1069619 h 2424284"/>
              <a:gd name="connsiteX4" fmla="*/ 1237073 w 12201407"/>
              <a:gd name="connsiteY4" fmla="*/ 951085 h 2424284"/>
              <a:gd name="connsiteX5" fmla="*/ 1897473 w 12201407"/>
              <a:gd name="connsiteY5" fmla="*/ 874884 h 2424284"/>
              <a:gd name="connsiteX6" fmla="*/ 3641608 w 12201407"/>
              <a:gd name="connsiteY6" fmla="*/ 620885 h 2424284"/>
              <a:gd name="connsiteX7" fmla="*/ 6003807 w 12201407"/>
              <a:gd name="connsiteY7" fmla="*/ 544684 h 2424284"/>
              <a:gd name="connsiteX8" fmla="*/ 9026408 w 12201407"/>
              <a:gd name="connsiteY8" fmla="*/ 172152 h 2424284"/>
              <a:gd name="connsiteX9" fmla="*/ 12201407 w 12201407"/>
              <a:gd name="connsiteY9" fmla="*/ 1126805 h 2424284"/>
              <a:gd name="connsiteX10" fmla="*/ 12201407 w 12201407"/>
              <a:gd name="connsiteY10" fmla="*/ 2424284 h 2424284"/>
              <a:gd name="connsiteX11" fmla="*/ 9407 w 12201407"/>
              <a:gd name="connsiteY11" fmla="*/ 2424284 h 2424284"/>
              <a:gd name="connsiteX12" fmla="*/ 9407 w 12201407"/>
              <a:gd name="connsiteY12" fmla="*/ 1126805 h 2424284"/>
              <a:gd name="connsiteX0" fmla="*/ 9407 w 12201407"/>
              <a:gd name="connsiteY0" fmla="*/ 1222026 h 2519505"/>
              <a:gd name="connsiteX1" fmla="*/ 9407 w 12201407"/>
              <a:gd name="connsiteY1" fmla="*/ 1241040 h 2519505"/>
              <a:gd name="connsiteX2" fmla="*/ 144873 w 12201407"/>
              <a:gd name="connsiteY2" fmla="*/ 1207172 h 2519505"/>
              <a:gd name="connsiteX3" fmla="*/ 534342 w 12201407"/>
              <a:gd name="connsiteY3" fmla="*/ 1164840 h 2519505"/>
              <a:gd name="connsiteX4" fmla="*/ 1237073 w 12201407"/>
              <a:gd name="connsiteY4" fmla="*/ 1046306 h 2519505"/>
              <a:gd name="connsiteX5" fmla="*/ 1897473 w 12201407"/>
              <a:gd name="connsiteY5" fmla="*/ 970105 h 2519505"/>
              <a:gd name="connsiteX6" fmla="*/ 3641608 w 12201407"/>
              <a:gd name="connsiteY6" fmla="*/ 716106 h 2519505"/>
              <a:gd name="connsiteX7" fmla="*/ 6046141 w 12201407"/>
              <a:gd name="connsiteY7" fmla="*/ 208105 h 2519505"/>
              <a:gd name="connsiteX8" fmla="*/ 9026408 w 12201407"/>
              <a:gd name="connsiteY8" fmla="*/ 267373 h 2519505"/>
              <a:gd name="connsiteX9" fmla="*/ 12201407 w 12201407"/>
              <a:gd name="connsiteY9" fmla="*/ 1222026 h 2519505"/>
              <a:gd name="connsiteX10" fmla="*/ 12201407 w 12201407"/>
              <a:gd name="connsiteY10" fmla="*/ 2519505 h 2519505"/>
              <a:gd name="connsiteX11" fmla="*/ 9407 w 12201407"/>
              <a:gd name="connsiteY11" fmla="*/ 2519505 h 2519505"/>
              <a:gd name="connsiteX12" fmla="*/ 9407 w 12201407"/>
              <a:gd name="connsiteY12" fmla="*/ 1222026 h 2519505"/>
              <a:gd name="connsiteX0" fmla="*/ 9407 w 12201407"/>
              <a:gd name="connsiteY0" fmla="*/ 1445030 h 2742509"/>
              <a:gd name="connsiteX1" fmla="*/ 9407 w 12201407"/>
              <a:gd name="connsiteY1" fmla="*/ 1464044 h 2742509"/>
              <a:gd name="connsiteX2" fmla="*/ 144873 w 12201407"/>
              <a:gd name="connsiteY2" fmla="*/ 1430176 h 2742509"/>
              <a:gd name="connsiteX3" fmla="*/ 534342 w 12201407"/>
              <a:gd name="connsiteY3" fmla="*/ 1387844 h 2742509"/>
              <a:gd name="connsiteX4" fmla="*/ 1237073 w 12201407"/>
              <a:gd name="connsiteY4" fmla="*/ 1269310 h 2742509"/>
              <a:gd name="connsiteX5" fmla="*/ 1897473 w 12201407"/>
              <a:gd name="connsiteY5" fmla="*/ 1193109 h 2742509"/>
              <a:gd name="connsiteX6" fmla="*/ 3641608 w 12201407"/>
              <a:gd name="connsiteY6" fmla="*/ 939110 h 2742509"/>
              <a:gd name="connsiteX7" fmla="*/ 6046141 w 12201407"/>
              <a:gd name="connsiteY7" fmla="*/ 431109 h 2742509"/>
              <a:gd name="connsiteX8" fmla="*/ 9128008 w 12201407"/>
              <a:gd name="connsiteY8" fmla="*/ 194043 h 2742509"/>
              <a:gd name="connsiteX9" fmla="*/ 12201407 w 12201407"/>
              <a:gd name="connsiteY9" fmla="*/ 1445030 h 2742509"/>
              <a:gd name="connsiteX10" fmla="*/ 12201407 w 12201407"/>
              <a:gd name="connsiteY10" fmla="*/ 2742509 h 2742509"/>
              <a:gd name="connsiteX11" fmla="*/ 9407 w 12201407"/>
              <a:gd name="connsiteY11" fmla="*/ 2742509 h 2742509"/>
              <a:gd name="connsiteX12" fmla="*/ 9407 w 12201407"/>
              <a:gd name="connsiteY12" fmla="*/ 1445030 h 2742509"/>
              <a:gd name="connsiteX0" fmla="*/ 9407 w 12201407"/>
              <a:gd name="connsiteY0" fmla="*/ 1445030 h 2742509"/>
              <a:gd name="connsiteX1" fmla="*/ 9407 w 12201407"/>
              <a:gd name="connsiteY1" fmla="*/ 1464044 h 2742509"/>
              <a:gd name="connsiteX2" fmla="*/ 144873 w 12201407"/>
              <a:gd name="connsiteY2" fmla="*/ 1430176 h 2742509"/>
              <a:gd name="connsiteX3" fmla="*/ 534342 w 12201407"/>
              <a:gd name="connsiteY3" fmla="*/ 1387844 h 2742509"/>
              <a:gd name="connsiteX4" fmla="*/ 1237073 w 12201407"/>
              <a:gd name="connsiteY4" fmla="*/ 1269310 h 2742509"/>
              <a:gd name="connsiteX5" fmla="*/ 1889006 w 12201407"/>
              <a:gd name="connsiteY5" fmla="*/ 1023776 h 2742509"/>
              <a:gd name="connsiteX6" fmla="*/ 3641608 w 12201407"/>
              <a:gd name="connsiteY6" fmla="*/ 939110 h 2742509"/>
              <a:gd name="connsiteX7" fmla="*/ 6046141 w 12201407"/>
              <a:gd name="connsiteY7" fmla="*/ 431109 h 2742509"/>
              <a:gd name="connsiteX8" fmla="*/ 9128008 w 12201407"/>
              <a:gd name="connsiteY8" fmla="*/ 194043 h 2742509"/>
              <a:gd name="connsiteX9" fmla="*/ 12201407 w 12201407"/>
              <a:gd name="connsiteY9" fmla="*/ 1445030 h 2742509"/>
              <a:gd name="connsiteX10" fmla="*/ 12201407 w 12201407"/>
              <a:gd name="connsiteY10" fmla="*/ 2742509 h 2742509"/>
              <a:gd name="connsiteX11" fmla="*/ 9407 w 12201407"/>
              <a:gd name="connsiteY11" fmla="*/ 2742509 h 2742509"/>
              <a:gd name="connsiteX12" fmla="*/ 9407 w 12201407"/>
              <a:gd name="connsiteY12" fmla="*/ 1445030 h 2742509"/>
              <a:gd name="connsiteX0" fmla="*/ 9407 w 12201407"/>
              <a:gd name="connsiteY0" fmla="*/ 1445030 h 2742509"/>
              <a:gd name="connsiteX1" fmla="*/ 9407 w 12201407"/>
              <a:gd name="connsiteY1" fmla="*/ 1464044 h 2742509"/>
              <a:gd name="connsiteX2" fmla="*/ 144873 w 12201407"/>
              <a:gd name="connsiteY2" fmla="*/ 1430176 h 2742509"/>
              <a:gd name="connsiteX3" fmla="*/ 534342 w 12201407"/>
              <a:gd name="connsiteY3" fmla="*/ 1387844 h 2742509"/>
              <a:gd name="connsiteX4" fmla="*/ 1228606 w 12201407"/>
              <a:gd name="connsiteY4" fmla="*/ 1083043 h 2742509"/>
              <a:gd name="connsiteX5" fmla="*/ 1889006 w 12201407"/>
              <a:gd name="connsiteY5" fmla="*/ 1023776 h 2742509"/>
              <a:gd name="connsiteX6" fmla="*/ 3641608 w 12201407"/>
              <a:gd name="connsiteY6" fmla="*/ 939110 h 2742509"/>
              <a:gd name="connsiteX7" fmla="*/ 6046141 w 12201407"/>
              <a:gd name="connsiteY7" fmla="*/ 431109 h 2742509"/>
              <a:gd name="connsiteX8" fmla="*/ 9128008 w 12201407"/>
              <a:gd name="connsiteY8" fmla="*/ 194043 h 2742509"/>
              <a:gd name="connsiteX9" fmla="*/ 12201407 w 12201407"/>
              <a:gd name="connsiteY9" fmla="*/ 1445030 h 2742509"/>
              <a:gd name="connsiteX10" fmla="*/ 12201407 w 12201407"/>
              <a:gd name="connsiteY10" fmla="*/ 2742509 h 2742509"/>
              <a:gd name="connsiteX11" fmla="*/ 9407 w 12201407"/>
              <a:gd name="connsiteY11" fmla="*/ 2742509 h 2742509"/>
              <a:gd name="connsiteX12" fmla="*/ 9407 w 12201407"/>
              <a:gd name="connsiteY12" fmla="*/ 1445030 h 2742509"/>
              <a:gd name="connsiteX0" fmla="*/ 9407 w 12201407"/>
              <a:gd name="connsiteY0" fmla="*/ 1445030 h 2742509"/>
              <a:gd name="connsiteX1" fmla="*/ 9407 w 12201407"/>
              <a:gd name="connsiteY1" fmla="*/ 1464044 h 2742509"/>
              <a:gd name="connsiteX2" fmla="*/ 144873 w 12201407"/>
              <a:gd name="connsiteY2" fmla="*/ 1430176 h 2742509"/>
              <a:gd name="connsiteX3" fmla="*/ 551276 w 12201407"/>
              <a:gd name="connsiteY3" fmla="*/ 1260844 h 2742509"/>
              <a:gd name="connsiteX4" fmla="*/ 1228606 w 12201407"/>
              <a:gd name="connsiteY4" fmla="*/ 1083043 h 2742509"/>
              <a:gd name="connsiteX5" fmla="*/ 1889006 w 12201407"/>
              <a:gd name="connsiteY5" fmla="*/ 1023776 h 2742509"/>
              <a:gd name="connsiteX6" fmla="*/ 3641608 w 12201407"/>
              <a:gd name="connsiteY6" fmla="*/ 939110 h 2742509"/>
              <a:gd name="connsiteX7" fmla="*/ 6046141 w 12201407"/>
              <a:gd name="connsiteY7" fmla="*/ 431109 h 2742509"/>
              <a:gd name="connsiteX8" fmla="*/ 9128008 w 12201407"/>
              <a:gd name="connsiteY8" fmla="*/ 194043 h 2742509"/>
              <a:gd name="connsiteX9" fmla="*/ 12201407 w 12201407"/>
              <a:gd name="connsiteY9" fmla="*/ 1445030 h 2742509"/>
              <a:gd name="connsiteX10" fmla="*/ 12201407 w 12201407"/>
              <a:gd name="connsiteY10" fmla="*/ 2742509 h 2742509"/>
              <a:gd name="connsiteX11" fmla="*/ 9407 w 12201407"/>
              <a:gd name="connsiteY11" fmla="*/ 2742509 h 2742509"/>
              <a:gd name="connsiteX12" fmla="*/ 9407 w 12201407"/>
              <a:gd name="connsiteY12" fmla="*/ 1445030 h 2742509"/>
              <a:gd name="connsiteX0" fmla="*/ 9407 w 12201407"/>
              <a:gd name="connsiteY0" fmla="*/ 1445030 h 2742509"/>
              <a:gd name="connsiteX1" fmla="*/ 9407 w 12201407"/>
              <a:gd name="connsiteY1" fmla="*/ 1464044 h 2742509"/>
              <a:gd name="connsiteX2" fmla="*/ 43273 w 12201407"/>
              <a:gd name="connsiteY2" fmla="*/ 1176176 h 2742509"/>
              <a:gd name="connsiteX3" fmla="*/ 551276 w 12201407"/>
              <a:gd name="connsiteY3" fmla="*/ 1260844 h 2742509"/>
              <a:gd name="connsiteX4" fmla="*/ 1228606 w 12201407"/>
              <a:gd name="connsiteY4" fmla="*/ 1083043 h 2742509"/>
              <a:gd name="connsiteX5" fmla="*/ 1889006 w 12201407"/>
              <a:gd name="connsiteY5" fmla="*/ 1023776 h 2742509"/>
              <a:gd name="connsiteX6" fmla="*/ 3641608 w 12201407"/>
              <a:gd name="connsiteY6" fmla="*/ 939110 h 2742509"/>
              <a:gd name="connsiteX7" fmla="*/ 6046141 w 12201407"/>
              <a:gd name="connsiteY7" fmla="*/ 431109 h 2742509"/>
              <a:gd name="connsiteX8" fmla="*/ 9128008 w 12201407"/>
              <a:gd name="connsiteY8" fmla="*/ 194043 h 2742509"/>
              <a:gd name="connsiteX9" fmla="*/ 12201407 w 12201407"/>
              <a:gd name="connsiteY9" fmla="*/ 1445030 h 2742509"/>
              <a:gd name="connsiteX10" fmla="*/ 12201407 w 12201407"/>
              <a:gd name="connsiteY10" fmla="*/ 2742509 h 2742509"/>
              <a:gd name="connsiteX11" fmla="*/ 9407 w 12201407"/>
              <a:gd name="connsiteY11" fmla="*/ 2742509 h 2742509"/>
              <a:gd name="connsiteX12" fmla="*/ 9407 w 12201407"/>
              <a:gd name="connsiteY12" fmla="*/ 1445030 h 2742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201407" h="2742509">
                <a:moveTo>
                  <a:pt x="9407" y="1445030"/>
                </a:moveTo>
                <a:cubicBezTo>
                  <a:pt x="9407" y="1212197"/>
                  <a:pt x="-11760" y="1463697"/>
                  <a:pt x="9407" y="1464044"/>
                </a:cubicBezTo>
                <a:cubicBezTo>
                  <a:pt x="30574" y="1464391"/>
                  <a:pt x="-11760" y="1180409"/>
                  <a:pt x="43273" y="1176176"/>
                </a:cubicBezTo>
                <a:cubicBezTo>
                  <a:pt x="98306" y="1171943"/>
                  <a:pt x="468021" y="1267900"/>
                  <a:pt x="551276" y="1260844"/>
                </a:cubicBezTo>
                <a:cubicBezTo>
                  <a:pt x="634532" y="1253789"/>
                  <a:pt x="974606" y="1108443"/>
                  <a:pt x="1228606" y="1083043"/>
                </a:cubicBezTo>
                <a:cubicBezTo>
                  <a:pt x="1482606" y="1057643"/>
                  <a:pt x="1502361" y="1092920"/>
                  <a:pt x="1889006" y="1023776"/>
                </a:cubicBezTo>
                <a:cubicBezTo>
                  <a:pt x="2275651" y="954632"/>
                  <a:pt x="3126552" y="1002610"/>
                  <a:pt x="3641608" y="939110"/>
                </a:cubicBezTo>
                <a:cubicBezTo>
                  <a:pt x="4156664" y="875610"/>
                  <a:pt x="5126097" y="505898"/>
                  <a:pt x="6046141" y="431109"/>
                </a:cubicBezTo>
                <a:cubicBezTo>
                  <a:pt x="6966186" y="356320"/>
                  <a:pt x="8281342" y="-326310"/>
                  <a:pt x="9128008" y="194043"/>
                </a:cubicBezTo>
                <a:cubicBezTo>
                  <a:pt x="10008541" y="333397"/>
                  <a:pt x="11694818" y="1069675"/>
                  <a:pt x="12201407" y="1445030"/>
                </a:cubicBezTo>
                <a:lnTo>
                  <a:pt x="12201407" y="2742509"/>
                </a:lnTo>
                <a:lnTo>
                  <a:pt x="9407" y="2742509"/>
                </a:lnTo>
                <a:lnTo>
                  <a:pt x="9407" y="1445030"/>
                </a:lnTo>
                <a:close/>
              </a:path>
            </a:pathLst>
          </a:custGeom>
          <a:solidFill>
            <a:schemeClr val="accent3">
              <a:alpha val="50000"/>
            </a:schemeClr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4B762E26-03F0-1FEB-D43F-FC83508015DD}"/>
              </a:ext>
            </a:extLst>
          </p:cNvPr>
          <p:cNvSpPr/>
          <p:nvPr/>
        </p:nvSpPr>
        <p:spPr>
          <a:xfrm>
            <a:off x="0" y="0"/>
            <a:ext cx="12192000" cy="1938867"/>
          </a:xfrm>
          <a:custGeom>
            <a:avLst/>
            <a:gdLst>
              <a:gd name="connsiteX0" fmla="*/ 0 w 12192000"/>
              <a:gd name="connsiteY0" fmla="*/ 0 h 1938867"/>
              <a:gd name="connsiteX1" fmla="*/ 12192000 w 12192000"/>
              <a:gd name="connsiteY1" fmla="*/ 0 h 1938867"/>
              <a:gd name="connsiteX2" fmla="*/ 12192000 w 12192000"/>
              <a:gd name="connsiteY2" fmla="*/ 1938867 h 1938867"/>
              <a:gd name="connsiteX3" fmla="*/ 0 w 12192000"/>
              <a:gd name="connsiteY3" fmla="*/ 1938867 h 1938867"/>
              <a:gd name="connsiteX4" fmla="*/ 0 w 12192000"/>
              <a:gd name="connsiteY4" fmla="*/ 0 h 1938867"/>
              <a:gd name="connsiteX0" fmla="*/ 0 w 12192000"/>
              <a:gd name="connsiteY0" fmla="*/ 0 h 1938867"/>
              <a:gd name="connsiteX1" fmla="*/ 12192000 w 12192000"/>
              <a:gd name="connsiteY1" fmla="*/ 0 h 1938867"/>
              <a:gd name="connsiteX2" fmla="*/ 12192000 w 12192000"/>
              <a:gd name="connsiteY2" fmla="*/ 1938867 h 1938867"/>
              <a:gd name="connsiteX3" fmla="*/ 8644467 w 12192000"/>
              <a:gd name="connsiteY3" fmla="*/ 736601 h 1938867"/>
              <a:gd name="connsiteX4" fmla="*/ 0 w 12192000"/>
              <a:gd name="connsiteY4" fmla="*/ 1938867 h 1938867"/>
              <a:gd name="connsiteX5" fmla="*/ 0 w 12192000"/>
              <a:gd name="connsiteY5" fmla="*/ 0 h 1938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1938867">
                <a:moveTo>
                  <a:pt x="0" y="0"/>
                </a:moveTo>
                <a:lnTo>
                  <a:pt x="12192000" y="0"/>
                </a:lnTo>
                <a:lnTo>
                  <a:pt x="12192000" y="1938867"/>
                </a:lnTo>
                <a:cubicBezTo>
                  <a:pt x="10992556" y="1938867"/>
                  <a:pt x="9843911" y="736601"/>
                  <a:pt x="8644467" y="736601"/>
                </a:cubicBezTo>
                <a:lnTo>
                  <a:pt x="0" y="1938867"/>
                </a:lnTo>
                <a:lnTo>
                  <a:pt x="0" y="0"/>
                </a:ln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800" dirty="0"/>
              <a:t>                                                               </a:t>
            </a:r>
            <a:endParaRPr lang="es-CO" sz="800" dirty="0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1016B9AA-22BE-3945-B484-14C7A6D34B80}"/>
              </a:ext>
            </a:extLst>
          </p:cNvPr>
          <p:cNvSpPr/>
          <p:nvPr/>
        </p:nvSpPr>
        <p:spPr>
          <a:xfrm>
            <a:off x="681962" y="0"/>
            <a:ext cx="1041399" cy="254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050" dirty="0">
                <a:solidFill>
                  <a:schemeClr val="bg1"/>
                </a:solidFill>
              </a:rPr>
              <a:t>Kit de arrastre</a:t>
            </a:r>
            <a:endParaRPr lang="es-CO" sz="1050" dirty="0">
              <a:solidFill>
                <a:schemeClr val="bg1"/>
              </a:solidFill>
            </a:endParaRP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8C328072-CB7F-9A8C-F3E6-6DE924C54881}"/>
              </a:ext>
            </a:extLst>
          </p:cNvPr>
          <p:cNvSpPr/>
          <p:nvPr/>
        </p:nvSpPr>
        <p:spPr>
          <a:xfrm>
            <a:off x="1948957" y="-2"/>
            <a:ext cx="1085850" cy="254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050" dirty="0">
                <a:solidFill>
                  <a:schemeClr val="bg1"/>
                </a:solidFill>
              </a:rPr>
              <a:t>Amortiguadores</a:t>
            </a:r>
            <a:endParaRPr lang="es-CO" sz="1050" dirty="0">
              <a:solidFill>
                <a:schemeClr val="bg1"/>
              </a:solidFill>
            </a:endParaRP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469559D1-352A-8CBD-859F-DF1DBF346B58}"/>
              </a:ext>
            </a:extLst>
          </p:cNvPr>
          <p:cNvSpPr/>
          <p:nvPr/>
        </p:nvSpPr>
        <p:spPr>
          <a:xfrm>
            <a:off x="3260403" y="0"/>
            <a:ext cx="808564" cy="254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050" dirty="0">
                <a:solidFill>
                  <a:schemeClr val="bg1"/>
                </a:solidFill>
              </a:rPr>
              <a:t>Cadenas</a:t>
            </a:r>
            <a:endParaRPr lang="es-CO" sz="1050" dirty="0">
              <a:solidFill>
                <a:schemeClr val="bg1"/>
              </a:solidFill>
            </a:endParaRP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1B9294BC-24E5-D669-C625-532A3D079991}"/>
              </a:ext>
            </a:extLst>
          </p:cNvPr>
          <p:cNvSpPr/>
          <p:nvPr/>
        </p:nvSpPr>
        <p:spPr>
          <a:xfrm>
            <a:off x="4270232" y="-2"/>
            <a:ext cx="1041399" cy="254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050" dirty="0">
                <a:solidFill>
                  <a:schemeClr val="bg1"/>
                </a:solidFill>
              </a:rPr>
              <a:t>Frenos</a:t>
            </a:r>
            <a:endParaRPr lang="es-CO" sz="1050" dirty="0">
              <a:solidFill>
                <a:schemeClr val="bg1"/>
              </a:solidFill>
            </a:endParaRP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68A23E32-52AB-A646-4E1D-AF82914013B3}"/>
              </a:ext>
            </a:extLst>
          </p:cNvPr>
          <p:cNvSpPr/>
          <p:nvPr/>
        </p:nvSpPr>
        <p:spPr>
          <a:xfrm>
            <a:off x="5503525" y="0"/>
            <a:ext cx="1041399" cy="254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050" dirty="0">
                <a:solidFill>
                  <a:schemeClr val="bg1"/>
                </a:solidFill>
              </a:rPr>
              <a:t>Eléctrico</a:t>
            </a:r>
            <a:endParaRPr lang="es-CO" sz="1050" dirty="0">
              <a:solidFill>
                <a:schemeClr val="bg1"/>
              </a:solidFill>
            </a:endParaRP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88FB050A-942E-A5C2-6DF8-3CF8AC142EC8}"/>
              </a:ext>
            </a:extLst>
          </p:cNvPr>
          <p:cNvSpPr/>
          <p:nvPr/>
        </p:nvSpPr>
        <p:spPr>
          <a:xfrm>
            <a:off x="6736818" y="0"/>
            <a:ext cx="1041399" cy="254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050" dirty="0">
                <a:solidFill>
                  <a:schemeClr val="bg1"/>
                </a:solidFill>
              </a:rPr>
              <a:t>Llantas</a:t>
            </a:r>
            <a:endParaRPr lang="es-CO" sz="1050" dirty="0">
              <a:solidFill>
                <a:schemeClr val="bg1"/>
              </a:solidFill>
            </a:endParaRPr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2A6B9A4F-4314-0EF6-6CAB-831334015D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4109" y="1190106"/>
            <a:ext cx="203200" cy="203200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56171FE3-9D5D-FB24-35DA-F7F084B2D4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2001" y="1160236"/>
            <a:ext cx="369687" cy="262940"/>
          </a:xfrm>
          <a:prstGeom prst="rect">
            <a:avLst/>
          </a:prstGeom>
        </p:spPr>
      </p:pic>
      <p:sp>
        <p:nvSpPr>
          <p:cNvPr id="22" name="CuadroTexto 21">
            <a:extLst>
              <a:ext uri="{FF2B5EF4-FFF2-40B4-BE49-F238E27FC236}">
                <a16:creationId xmlns:a16="http://schemas.microsoft.com/office/drawing/2014/main" id="{18FB3AB9-F16C-6CDB-AA5E-3FDE802B65A4}"/>
              </a:ext>
            </a:extLst>
          </p:cNvPr>
          <p:cNvSpPr txBox="1"/>
          <p:nvPr/>
        </p:nvSpPr>
        <p:spPr>
          <a:xfrm>
            <a:off x="6442937" y="1153864"/>
            <a:ext cx="9878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050" dirty="0">
                <a:solidFill>
                  <a:schemeClr val="bg1"/>
                </a:solidFill>
              </a:rPr>
              <a:t>3213225880</a:t>
            </a:r>
            <a:endParaRPr lang="es-CO" sz="1050" dirty="0">
              <a:solidFill>
                <a:schemeClr val="bg1"/>
              </a:solidFill>
            </a:endParaRP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B20C2916-E3D3-CE1F-50C1-8E8154EEEF81}"/>
              </a:ext>
            </a:extLst>
          </p:cNvPr>
          <p:cNvSpPr txBox="1"/>
          <p:nvPr/>
        </p:nvSpPr>
        <p:spPr>
          <a:xfrm>
            <a:off x="7593024" y="1152928"/>
            <a:ext cx="264828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050" dirty="0">
                <a:solidFill>
                  <a:schemeClr val="bg1"/>
                </a:solidFill>
              </a:rPr>
              <a:t>RepuestosJJJ@gmail.com</a:t>
            </a:r>
            <a:endParaRPr lang="es-CO" sz="1050" dirty="0">
              <a:solidFill>
                <a:schemeClr val="bg1"/>
              </a:solidFill>
            </a:endParaRPr>
          </a:p>
        </p:txBody>
      </p:sp>
      <p:sp>
        <p:nvSpPr>
          <p:cNvPr id="26" name="Rectángulo: esquinas redondeadas 25">
            <a:extLst>
              <a:ext uri="{FF2B5EF4-FFF2-40B4-BE49-F238E27FC236}">
                <a16:creationId xmlns:a16="http://schemas.microsoft.com/office/drawing/2014/main" id="{67CA61F2-C7AC-BA7E-57F5-8D5EF17E79C5}"/>
              </a:ext>
            </a:extLst>
          </p:cNvPr>
          <p:cNvSpPr/>
          <p:nvPr/>
        </p:nvSpPr>
        <p:spPr>
          <a:xfrm>
            <a:off x="3958542" y="1444041"/>
            <a:ext cx="5381775" cy="449487"/>
          </a:xfrm>
          <a:prstGeom prst="round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27" name="Rectángulo: esquinas redondeadas 26">
            <a:extLst>
              <a:ext uri="{FF2B5EF4-FFF2-40B4-BE49-F238E27FC236}">
                <a16:creationId xmlns:a16="http://schemas.microsoft.com/office/drawing/2014/main" id="{0398980C-D3CC-8DB1-64DF-824FB517BC25}"/>
              </a:ext>
            </a:extLst>
          </p:cNvPr>
          <p:cNvSpPr/>
          <p:nvPr/>
        </p:nvSpPr>
        <p:spPr>
          <a:xfrm>
            <a:off x="3970116" y="1463087"/>
            <a:ext cx="1192735" cy="430441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1600" dirty="0"/>
              <a:t>Categoría  </a:t>
            </a:r>
            <a:endParaRPr lang="es-CO" sz="1600" dirty="0"/>
          </a:p>
        </p:txBody>
      </p:sp>
      <p:pic>
        <p:nvPicPr>
          <p:cNvPr id="30" name="Imagen 29">
            <a:extLst>
              <a:ext uri="{FF2B5EF4-FFF2-40B4-BE49-F238E27FC236}">
                <a16:creationId xmlns:a16="http://schemas.microsoft.com/office/drawing/2014/main" id="{1ABB1BEE-48D3-3DE3-BFCB-713641D817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5932" y="1466696"/>
            <a:ext cx="331454" cy="331454"/>
          </a:xfrm>
          <a:prstGeom prst="rect">
            <a:avLst/>
          </a:prstGeom>
        </p:spPr>
      </p:pic>
      <p:sp>
        <p:nvSpPr>
          <p:cNvPr id="35" name="Rectángulo: esquinas redondeadas 34">
            <a:extLst>
              <a:ext uri="{FF2B5EF4-FFF2-40B4-BE49-F238E27FC236}">
                <a16:creationId xmlns:a16="http://schemas.microsoft.com/office/drawing/2014/main" id="{7B67E14D-7430-3FB9-2CC5-96D4E6AF0D0E}"/>
              </a:ext>
            </a:extLst>
          </p:cNvPr>
          <p:cNvSpPr/>
          <p:nvPr/>
        </p:nvSpPr>
        <p:spPr>
          <a:xfrm>
            <a:off x="10033000" y="395905"/>
            <a:ext cx="2048933" cy="59892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pic>
        <p:nvPicPr>
          <p:cNvPr id="34" name="Imagen 33">
            <a:extLst>
              <a:ext uri="{FF2B5EF4-FFF2-40B4-BE49-F238E27FC236}">
                <a16:creationId xmlns:a16="http://schemas.microsoft.com/office/drawing/2014/main" id="{4235E840-22FC-F1B4-C6F6-1883C97B64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 flipV="1">
            <a:off x="10302961" y="516246"/>
            <a:ext cx="503992" cy="439854"/>
          </a:xfrm>
          <a:prstGeom prst="rect">
            <a:avLst/>
          </a:prstGeom>
        </p:spPr>
      </p:pic>
      <p:sp>
        <p:nvSpPr>
          <p:cNvPr id="36" name="Elipse 35">
            <a:extLst>
              <a:ext uri="{FF2B5EF4-FFF2-40B4-BE49-F238E27FC236}">
                <a16:creationId xmlns:a16="http://schemas.microsoft.com/office/drawing/2014/main" id="{390EAB90-AB14-0595-2E02-DD5D98C55E81}"/>
              </a:ext>
            </a:extLst>
          </p:cNvPr>
          <p:cNvSpPr/>
          <p:nvPr/>
        </p:nvSpPr>
        <p:spPr>
          <a:xfrm>
            <a:off x="10591967" y="422752"/>
            <a:ext cx="242424" cy="237066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/>
              <a:t>0</a:t>
            </a:r>
            <a:endParaRPr lang="es-CO" dirty="0"/>
          </a:p>
        </p:txBody>
      </p:sp>
      <p:sp>
        <p:nvSpPr>
          <p:cNvPr id="37" name="CuadroTexto 36">
            <a:extLst>
              <a:ext uri="{FF2B5EF4-FFF2-40B4-BE49-F238E27FC236}">
                <a16:creationId xmlns:a16="http://schemas.microsoft.com/office/drawing/2014/main" id="{A9EFBF2B-D521-6D01-E4EC-53480200533D}"/>
              </a:ext>
            </a:extLst>
          </p:cNvPr>
          <p:cNvSpPr txBox="1"/>
          <p:nvPr/>
        </p:nvSpPr>
        <p:spPr>
          <a:xfrm>
            <a:off x="11090803" y="433367"/>
            <a:ext cx="6135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00" dirty="0">
                <a:latin typeface="Bookman Old Style" panose="02050604050505020204" pitchFamily="18" charset="0"/>
              </a:rPr>
              <a:t>Carrito</a:t>
            </a:r>
            <a:endParaRPr lang="es-CO" sz="900" dirty="0">
              <a:latin typeface="Bookman Old Style" panose="02050604050505020204" pitchFamily="18" charset="0"/>
            </a:endParaRPr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110596BF-872F-36AF-8A16-76A482987BD1}"/>
              </a:ext>
            </a:extLst>
          </p:cNvPr>
          <p:cNvSpPr txBox="1"/>
          <p:nvPr/>
        </p:nvSpPr>
        <p:spPr>
          <a:xfrm>
            <a:off x="11067038" y="689947"/>
            <a:ext cx="50399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MX" sz="1050" dirty="0"/>
              <a:t>$0</a:t>
            </a:r>
            <a:endParaRPr lang="es-CO" sz="1050" dirty="0"/>
          </a:p>
        </p:txBody>
      </p:sp>
      <p:pic>
        <p:nvPicPr>
          <p:cNvPr id="10" name="Imagen 9">
            <a:hlinkClick r:id="rId6" action="ppaction://hlinksldjump"/>
            <a:extLst>
              <a:ext uri="{FF2B5EF4-FFF2-40B4-BE49-F238E27FC236}">
                <a16:creationId xmlns:a16="http://schemas.microsoft.com/office/drawing/2014/main" id="{C7CE4FEF-3CCB-44B6-C625-AC97A1E4F26B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097" y="3209776"/>
            <a:ext cx="2677569" cy="249229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8" name="Imagen 17">
            <a:hlinkClick r:id="rId8" action="ppaction://hlinksldjump"/>
            <a:extLst>
              <a:ext uri="{FF2B5EF4-FFF2-40B4-BE49-F238E27FC236}">
                <a16:creationId xmlns:a16="http://schemas.microsoft.com/office/drawing/2014/main" id="{1A44CEF8-9C77-396C-E9D4-90B688A4106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4755" y="3211847"/>
            <a:ext cx="2836256" cy="249228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3A69486A-DC62-167B-21BE-8A780C2C74A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3181" y="3209776"/>
            <a:ext cx="2836255" cy="249228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4" name="CuadroTexto 23">
            <a:extLst>
              <a:ext uri="{FF2B5EF4-FFF2-40B4-BE49-F238E27FC236}">
                <a16:creationId xmlns:a16="http://schemas.microsoft.com/office/drawing/2014/main" id="{7B43A7EB-C15B-509B-5708-274C28261B0E}"/>
              </a:ext>
            </a:extLst>
          </p:cNvPr>
          <p:cNvSpPr txBox="1"/>
          <p:nvPr/>
        </p:nvSpPr>
        <p:spPr>
          <a:xfrm>
            <a:off x="1744431" y="3322280"/>
            <a:ext cx="1721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chemeClr val="bg1"/>
                </a:solidFill>
                <a:latin typeface="Bookman Old Style" panose="02050604050505020204" pitchFamily="18" charset="0"/>
              </a:rPr>
              <a:t>REPUESTOS</a:t>
            </a:r>
            <a:endParaRPr lang="es-CO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0C069717-339E-5F7F-FD41-6D9C60D70C0E}"/>
              </a:ext>
            </a:extLst>
          </p:cNvPr>
          <p:cNvSpPr txBox="1"/>
          <p:nvPr/>
        </p:nvSpPr>
        <p:spPr>
          <a:xfrm>
            <a:off x="5634498" y="3322280"/>
            <a:ext cx="1958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chemeClr val="bg1"/>
                </a:solidFill>
                <a:latin typeface="Bookman Old Style" panose="02050604050505020204" pitchFamily="18" charset="0"/>
              </a:rPr>
              <a:t>LUBRICANTES</a:t>
            </a:r>
            <a:endParaRPr lang="es-CO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BC60C84A-6446-2FF1-DDAE-1019BA28198B}"/>
              </a:ext>
            </a:extLst>
          </p:cNvPr>
          <p:cNvSpPr txBox="1"/>
          <p:nvPr/>
        </p:nvSpPr>
        <p:spPr>
          <a:xfrm>
            <a:off x="9842480" y="3322280"/>
            <a:ext cx="1350454" cy="3693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chemeClr val="bg1"/>
                </a:solidFill>
                <a:latin typeface="Bookman Old Style" panose="02050604050505020204" pitchFamily="18" charset="0"/>
              </a:rPr>
              <a:t>LLANTAS</a:t>
            </a:r>
            <a:endParaRPr lang="es-CO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31" name="Rectángulo 30">
            <a:extLst>
              <a:ext uri="{FF2B5EF4-FFF2-40B4-BE49-F238E27FC236}">
                <a16:creationId xmlns:a16="http://schemas.microsoft.com/office/drawing/2014/main" id="{00FD5570-B886-E9BB-C7A0-3C0AAF89BD12}"/>
              </a:ext>
            </a:extLst>
          </p:cNvPr>
          <p:cNvSpPr/>
          <p:nvPr/>
        </p:nvSpPr>
        <p:spPr>
          <a:xfrm>
            <a:off x="0" y="2150533"/>
            <a:ext cx="12201407" cy="4805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32" name="Triángulo isósceles 31">
            <a:extLst>
              <a:ext uri="{FF2B5EF4-FFF2-40B4-BE49-F238E27FC236}">
                <a16:creationId xmlns:a16="http://schemas.microsoft.com/office/drawing/2014/main" id="{68124556-101F-B41B-5D3E-9F02F8A1FBA7}"/>
              </a:ext>
            </a:extLst>
          </p:cNvPr>
          <p:cNvSpPr/>
          <p:nvPr/>
        </p:nvSpPr>
        <p:spPr>
          <a:xfrm rot="10800000">
            <a:off x="4943954" y="1621357"/>
            <a:ext cx="101601" cy="127947"/>
          </a:xfrm>
          <a:prstGeom prst="triangle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60AD3730-EE31-D91B-D1BA-865EDF53AD88}"/>
              </a:ext>
            </a:extLst>
          </p:cNvPr>
          <p:cNvSpPr txBox="1"/>
          <p:nvPr/>
        </p:nvSpPr>
        <p:spPr>
          <a:xfrm>
            <a:off x="10579860" y="1213722"/>
            <a:ext cx="10800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200" dirty="0">
                <a:solidFill>
                  <a:schemeClr val="bg1"/>
                </a:solidFill>
              </a:rPr>
              <a:t>Iniciar sección o registrarte </a:t>
            </a:r>
            <a:endParaRPr lang="es-419" sz="1200" dirty="0">
              <a:solidFill>
                <a:schemeClr val="bg1"/>
              </a:solidFill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AFD3D099-497B-5B7F-7350-DB6EB286744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1805" y="1060417"/>
            <a:ext cx="658322" cy="658322"/>
          </a:xfrm>
          <a:prstGeom prst="rect">
            <a:avLst/>
          </a:prstGeom>
        </p:spPr>
      </p:pic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F8580A90-C42A-86B9-CE17-5A729B7B8E8D}"/>
              </a:ext>
            </a:extLst>
          </p:cNvPr>
          <p:cNvSpPr/>
          <p:nvPr/>
        </p:nvSpPr>
        <p:spPr>
          <a:xfrm>
            <a:off x="2983230" y="820341"/>
            <a:ext cx="4297680" cy="4893229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 dirty="0"/>
          </a:p>
        </p:txBody>
      </p:sp>
      <p:sp>
        <p:nvSpPr>
          <p:cNvPr id="16" name="Diagrama de flujo: terminador 15">
            <a:hlinkClick r:id="rId15" action="ppaction://hlinksldjump"/>
            <a:extLst>
              <a:ext uri="{FF2B5EF4-FFF2-40B4-BE49-F238E27FC236}">
                <a16:creationId xmlns:a16="http://schemas.microsoft.com/office/drawing/2014/main" id="{5A62CB21-11BE-B288-0009-5508CB3CA3E0}"/>
              </a:ext>
            </a:extLst>
          </p:cNvPr>
          <p:cNvSpPr/>
          <p:nvPr/>
        </p:nvSpPr>
        <p:spPr>
          <a:xfrm>
            <a:off x="3444985" y="1179791"/>
            <a:ext cx="2878429" cy="510540"/>
          </a:xfrm>
          <a:prstGeom prst="flowChartTerminator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s-MX" dirty="0">
              <a:solidFill>
                <a:schemeClr val="tx1"/>
              </a:solidFill>
            </a:endParaRPr>
          </a:p>
          <a:p>
            <a:r>
              <a:rPr lang="es-MX" sz="1600" dirty="0">
                <a:solidFill>
                  <a:schemeClr val="bg1"/>
                </a:solidFill>
                <a:latin typeface="Bookman Old Style" panose="02050604050505020204" pitchFamily="18" charset="0"/>
              </a:rPr>
              <a:t> Inicio Sección</a:t>
            </a:r>
            <a:endParaRPr lang="es-419" sz="1600" dirty="0">
              <a:solidFill>
                <a:schemeClr val="bg1"/>
              </a:solidFill>
              <a:latin typeface="Bookman Old Style" panose="02050604050505020204" pitchFamily="18" charset="0"/>
            </a:endParaRPr>
          </a:p>
          <a:p>
            <a:endParaRPr lang="es-419" dirty="0">
              <a:solidFill>
                <a:schemeClr val="tx1"/>
              </a:solidFill>
            </a:endParaRPr>
          </a:p>
        </p:txBody>
      </p:sp>
      <p:sp>
        <p:nvSpPr>
          <p:cNvPr id="49" name="Diagrama de flujo: terminador 48">
            <a:extLst>
              <a:ext uri="{FF2B5EF4-FFF2-40B4-BE49-F238E27FC236}">
                <a16:creationId xmlns:a16="http://schemas.microsoft.com/office/drawing/2014/main" id="{6AC3C11B-82BE-CBE9-E492-B274E5E3B614}"/>
              </a:ext>
            </a:extLst>
          </p:cNvPr>
          <p:cNvSpPr/>
          <p:nvPr/>
        </p:nvSpPr>
        <p:spPr>
          <a:xfrm>
            <a:off x="5193704" y="1167621"/>
            <a:ext cx="1691642" cy="510540"/>
          </a:xfrm>
          <a:prstGeom prst="flowChartTerminator">
            <a:avLst/>
          </a:prstGeom>
          <a:gradFill flip="none" rotWithShape="1">
            <a:gsLst>
              <a:gs pos="24000">
                <a:srgbClr val="FF0000"/>
              </a:gs>
              <a:gs pos="50000">
                <a:schemeClr val="bg1">
                  <a:lumMod val="75000"/>
                </a:schemeClr>
              </a:gs>
              <a:gs pos="100000">
                <a:srgbClr val="00B0F0"/>
              </a:gs>
            </a:gsLst>
            <a:lin ang="2700000" scaled="1"/>
            <a:tileRect/>
          </a:gra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600" dirty="0">
                <a:solidFill>
                  <a:schemeClr val="bg1"/>
                </a:solidFill>
                <a:latin typeface="Bookman Old Style" panose="02050604050505020204" pitchFamily="18" charset="0"/>
              </a:rPr>
              <a:t>Registrar</a:t>
            </a:r>
            <a:endParaRPr lang="es-419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pic>
        <p:nvPicPr>
          <p:cNvPr id="53" name="Imagen 52">
            <a:extLst>
              <a:ext uri="{FF2B5EF4-FFF2-40B4-BE49-F238E27FC236}">
                <a16:creationId xmlns:a16="http://schemas.microsoft.com/office/drawing/2014/main" id="{B56A68AB-A373-C184-40A5-021A577CE21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7491" y="1807522"/>
            <a:ext cx="1807342" cy="607118"/>
          </a:xfrm>
          <a:prstGeom prst="rect">
            <a:avLst/>
          </a:prstGeom>
        </p:spPr>
      </p:pic>
      <p:pic>
        <p:nvPicPr>
          <p:cNvPr id="54" name="Imagen 53">
            <a:extLst>
              <a:ext uri="{FF2B5EF4-FFF2-40B4-BE49-F238E27FC236}">
                <a16:creationId xmlns:a16="http://schemas.microsoft.com/office/drawing/2014/main" id="{2B6F2D26-7686-DD1B-F6BA-497CB216B2C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198" y="1793303"/>
            <a:ext cx="1046857" cy="602237"/>
          </a:xfrm>
          <a:prstGeom prst="rect">
            <a:avLst/>
          </a:prstGeom>
        </p:spPr>
      </p:pic>
      <p:pic>
        <p:nvPicPr>
          <p:cNvPr id="56" name="Imagen 55">
            <a:extLst>
              <a:ext uri="{FF2B5EF4-FFF2-40B4-BE49-F238E27FC236}">
                <a16:creationId xmlns:a16="http://schemas.microsoft.com/office/drawing/2014/main" id="{417C32FB-4535-3683-1B59-2783F4A8B70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7998" y="1807522"/>
            <a:ext cx="628635" cy="602237"/>
          </a:xfrm>
          <a:prstGeom prst="rect">
            <a:avLst/>
          </a:prstGeom>
        </p:spPr>
      </p:pic>
      <p:sp>
        <p:nvSpPr>
          <p:cNvPr id="63" name="CuadroTexto 62">
            <a:extLst>
              <a:ext uri="{FF2B5EF4-FFF2-40B4-BE49-F238E27FC236}">
                <a16:creationId xmlns:a16="http://schemas.microsoft.com/office/drawing/2014/main" id="{21FF832D-9C87-730E-D4CE-CB06148994BA}"/>
              </a:ext>
            </a:extLst>
          </p:cNvPr>
          <p:cNvSpPr txBox="1"/>
          <p:nvPr/>
        </p:nvSpPr>
        <p:spPr>
          <a:xfrm>
            <a:off x="3801859" y="4538538"/>
            <a:ext cx="34215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dirty="0">
                <a:solidFill>
                  <a:schemeClr val="bg1"/>
                </a:solidFill>
              </a:rPr>
              <a:t>Acepto los términos y Condiciones</a:t>
            </a:r>
            <a:endParaRPr lang="es-419" sz="1600" dirty="0">
              <a:solidFill>
                <a:schemeClr val="bg1"/>
              </a:solidFill>
            </a:endParaRPr>
          </a:p>
        </p:txBody>
      </p:sp>
      <p:sp>
        <p:nvSpPr>
          <p:cNvPr id="64" name="Rectángulo 63">
            <a:hlinkClick r:id="rId6" action="ppaction://hlinksldjump"/>
            <a:extLst>
              <a:ext uri="{FF2B5EF4-FFF2-40B4-BE49-F238E27FC236}">
                <a16:creationId xmlns:a16="http://schemas.microsoft.com/office/drawing/2014/main" id="{5BF8E7C1-80F1-B7C7-E60E-EAA3AD831572}"/>
              </a:ext>
            </a:extLst>
          </p:cNvPr>
          <p:cNvSpPr/>
          <p:nvPr/>
        </p:nvSpPr>
        <p:spPr>
          <a:xfrm>
            <a:off x="3613825" y="4611315"/>
            <a:ext cx="188034" cy="242533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419" dirty="0"/>
          </a:p>
        </p:txBody>
      </p:sp>
      <p:sp>
        <p:nvSpPr>
          <p:cNvPr id="65" name="Diagrama de flujo: terminador 64">
            <a:extLst>
              <a:ext uri="{FF2B5EF4-FFF2-40B4-BE49-F238E27FC236}">
                <a16:creationId xmlns:a16="http://schemas.microsoft.com/office/drawing/2014/main" id="{9FE1EF80-485F-3AA4-605A-9B817939DC6D}"/>
              </a:ext>
            </a:extLst>
          </p:cNvPr>
          <p:cNvSpPr/>
          <p:nvPr/>
        </p:nvSpPr>
        <p:spPr>
          <a:xfrm>
            <a:off x="3782495" y="4981374"/>
            <a:ext cx="2411946" cy="510540"/>
          </a:xfrm>
          <a:prstGeom prst="flowChartTerminator">
            <a:avLst/>
          </a:prstGeom>
          <a:gradFill flip="none" rotWithShape="1">
            <a:gsLst>
              <a:gs pos="24000">
                <a:srgbClr val="FF0000"/>
              </a:gs>
              <a:gs pos="50000">
                <a:schemeClr val="bg1">
                  <a:lumMod val="75000"/>
                </a:schemeClr>
              </a:gs>
              <a:gs pos="100000">
                <a:srgbClr val="00B0F0"/>
              </a:gs>
            </a:gsLst>
            <a:lin ang="2700000" scaled="1"/>
            <a:tileRect/>
          </a:gra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bg1"/>
                </a:solidFill>
                <a:latin typeface="Bookman Old Style" panose="02050604050505020204" pitchFamily="18" charset="0"/>
              </a:rPr>
              <a:t>Acceder</a:t>
            </a:r>
            <a:endParaRPr lang="es-419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CC01A9EC-B3DA-7EB1-F3F9-44F8F2AA51B2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016" y="4579022"/>
            <a:ext cx="313853" cy="338554"/>
          </a:xfrm>
          <a:prstGeom prst="rect">
            <a:avLst/>
          </a:prstGeom>
        </p:spPr>
      </p:pic>
      <p:pic>
        <p:nvPicPr>
          <p:cNvPr id="19" name="Imagen 18">
            <a:hlinkClick r:id="rId20" action="ppaction://hlinksldjump"/>
            <a:extLst>
              <a:ext uri="{FF2B5EF4-FFF2-40B4-BE49-F238E27FC236}">
                <a16:creationId xmlns:a16="http://schemas.microsoft.com/office/drawing/2014/main" id="{406E2C6D-130F-FD94-DD82-EF2596EC8044}"/>
              </a:ext>
            </a:extLst>
          </p:cNvPr>
          <p:cNvPicPr>
            <a:picLocks noChangeAspect="1"/>
          </p:cNvPicPr>
          <p:nvPr/>
        </p:nvPicPr>
        <p:blipFill>
          <a:blip r:embed="rId21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5226" y="142208"/>
            <a:ext cx="488688" cy="488688"/>
          </a:xfrm>
          <a:prstGeom prst="rect">
            <a:avLst/>
          </a:prstGeom>
        </p:spPr>
      </p:pic>
      <p:pic>
        <p:nvPicPr>
          <p:cNvPr id="28" name="Imagen 27">
            <a:extLst>
              <a:ext uri="{FF2B5EF4-FFF2-40B4-BE49-F238E27FC236}">
                <a16:creationId xmlns:a16="http://schemas.microsoft.com/office/drawing/2014/main" id="{1B9EB058-BD23-D87F-F214-2D85A18A855C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182" y="65455"/>
            <a:ext cx="1807956" cy="1807956"/>
          </a:xfrm>
          <a:prstGeom prst="rect">
            <a:avLst/>
          </a:prstGeom>
        </p:spPr>
      </p:pic>
      <p:sp>
        <p:nvSpPr>
          <p:cNvPr id="33" name="CuadroTexto 32">
            <a:extLst>
              <a:ext uri="{FF2B5EF4-FFF2-40B4-BE49-F238E27FC236}">
                <a16:creationId xmlns:a16="http://schemas.microsoft.com/office/drawing/2014/main" id="{E08B7CB0-B567-D063-530B-3FFD23B62551}"/>
              </a:ext>
            </a:extLst>
          </p:cNvPr>
          <p:cNvSpPr txBox="1"/>
          <p:nvPr/>
        </p:nvSpPr>
        <p:spPr>
          <a:xfrm>
            <a:off x="3717518" y="2515079"/>
            <a:ext cx="2878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Nombre del Usuario</a:t>
            </a:r>
            <a:endParaRPr lang="es-419" dirty="0">
              <a:solidFill>
                <a:schemeClr val="bg1"/>
              </a:solidFill>
            </a:endParaRPr>
          </a:p>
        </p:txBody>
      </p:sp>
      <p:cxnSp>
        <p:nvCxnSpPr>
          <p:cNvPr id="39" name="Conector recto 38">
            <a:extLst>
              <a:ext uri="{FF2B5EF4-FFF2-40B4-BE49-F238E27FC236}">
                <a16:creationId xmlns:a16="http://schemas.microsoft.com/office/drawing/2014/main" id="{924F26B6-789D-9691-FA38-4CD3B439C9A1}"/>
              </a:ext>
            </a:extLst>
          </p:cNvPr>
          <p:cNvCxnSpPr/>
          <p:nvPr/>
        </p:nvCxnSpPr>
        <p:spPr>
          <a:xfrm>
            <a:off x="3717518" y="2884411"/>
            <a:ext cx="287842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40" name="CuadroTexto 39">
            <a:extLst>
              <a:ext uri="{FF2B5EF4-FFF2-40B4-BE49-F238E27FC236}">
                <a16:creationId xmlns:a16="http://schemas.microsoft.com/office/drawing/2014/main" id="{9268C41F-6015-7560-A936-55FC7BB39525}"/>
              </a:ext>
            </a:extLst>
          </p:cNvPr>
          <p:cNvSpPr txBox="1"/>
          <p:nvPr/>
        </p:nvSpPr>
        <p:spPr>
          <a:xfrm>
            <a:off x="3664685" y="2929704"/>
            <a:ext cx="2878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Correo</a:t>
            </a:r>
            <a:endParaRPr lang="es-419" dirty="0">
              <a:solidFill>
                <a:schemeClr val="bg1"/>
              </a:solidFill>
            </a:endParaRPr>
          </a:p>
        </p:txBody>
      </p:sp>
      <p:cxnSp>
        <p:nvCxnSpPr>
          <p:cNvPr id="41" name="Conector recto 40">
            <a:extLst>
              <a:ext uri="{FF2B5EF4-FFF2-40B4-BE49-F238E27FC236}">
                <a16:creationId xmlns:a16="http://schemas.microsoft.com/office/drawing/2014/main" id="{55416F08-2279-FADC-F3DA-776612405D85}"/>
              </a:ext>
            </a:extLst>
          </p:cNvPr>
          <p:cNvCxnSpPr/>
          <p:nvPr/>
        </p:nvCxnSpPr>
        <p:spPr>
          <a:xfrm>
            <a:off x="3707842" y="3322901"/>
            <a:ext cx="287842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42" name="CuadroTexto 41">
            <a:extLst>
              <a:ext uri="{FF2B5EF4-FFF2-40B4-BE49-F238E27FC236}">
                <a16:creationId xmlns:a16="http://schemas.microsoft.com/office/drawing/2014/main" id="{07FD060A-ED43-DD69-E8A1-75242C2FB34B}"/>
              </a:ext>
            </a:extLst>
          </p:cNvPr>
          <p:cNvSpPr txBox="1"/>
          <p:nvPr/>
        </p:nvSpPr>
        <p:spPr>
          <a:xfrm>
            <a:off x="3692854" y="3888988"/>
            <a:ext cx="2878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Contraseña</a:t>
            </a:r>
            <a:endParaRPr lang="es-419" dirty="0">
              <a:solidFill>
                <a:schemeClr val="bg1"/>
              </a:solidFill>
            </a:endParaRPr>
          </a:p>
        </p:txBody>
      </p:sp>
      <p:cxnSp>
        <p:nvCxnSpPr>
          <p:cNvPr id="43" name="Conector recto 42">
            <a:extLst>
              <a:ext uri="{FF2B5EF4-FFF2-40B4-BE49-F238E27FC236}">
                <a16:creationId xmlns:a16="http://schemas.microsoft.com/office/drawing/2014/main" id="{4AEE9C51-AC45-8DED-38E2-167F310CFB2C}"/>
              </a:ext>
            </a:extLst>
          </p:cNvPr>
          <p:cNvCxnSpPr/>
          <p:nvPr/>
        </p:nvCxnSpPr>
        <p:spPr>
          <a:xfrm>
            <a:off x="3707842" y="4258320"/>
            <a:ext cx="287842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45" name="CuadroTexto 44">
            <a:extLst>
              <a:ext uri="{FF2B5EF4-FFF2-40B4-BE49-F238E27FC236}">
                <a16:creationId xmlns:a16="http://schemas.microsoft.com/office/drawing/2014/main" id="{12863AAF-7D44-CA2E-F713-FC44F9C21D65}"/>
              </a:ext>
            </a:extLst>
          </p:cNvPr>
          <p:cNvSpPr txBox="1"/>
          <p:nvPr/>
        </p:nvSpPr>
        <p:spPr>
          <a:xfrm>
            <a:off x="3692854" y="3385641"/>
            <a:ext cx="2878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Numero de documento</a:t>
            </a:r>
            <a:endParaRPr lang="es-419" dirty="0">
              <a:solidFill>
                <a:schemeClr val="bg1"/>
              </a:solidFill>
            </a:endParaRPr>
          </a:p>
        </p:txBody>
      </p:sp>
      <p:cxnSp>
        <p:nvCxnSpPr>
          <p:cNvPr id="46" name="Conector recto 45">
            <a:extLst>
              <a:ext uri="{FF2B5EF4-FFF2-40B4-BE49-F238E27FC236}">
                <a16:creationId xmlns:a16="http://schemas.microsoft.com/office/drawing/2014/main" id="{09F01CDB-BF21-23E8-F33D-ADDC439F6D3C}"/>
              </a:ext>
            </a:extLst>
          </p:cNvPr>
          <p:cNvCxnSpPr/>
          <p:nvPr/>
        </p:nvCxnSpPr>
        <p:spPr>
          <a:xfrm>
            <a:off x="3717518" y="3754973"/>
            <a:ext cx="287842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27670879-85A0-C93D-762A-19BA10923046}"/>
              </a:ext>
            </a:extLst>
          </p:cNvPr>
          <p:cNvSpPr/>
          <p:nvPr/>
        </p:nvSpPr>
        <p:spPr>
          <a:xfrm>
            <a:off x="4647421" y="69448"/>
            <a:ext cx="6405505" cy="6719103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1600" kern="100" dirty="0">
              <a:latin typeface="Bookman Old Style" panose="020506040505050202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endParaRPr lang="es-MX" sz="1600" kern="100" dirty="0">
              <a:latin typeface="Bookman Old Style" panose="020506040505050202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r>
              <a:rPr lang="es-MX" sz="1600" b="1" dirty="0"/>
              <a:t>Términos y condiciones</a:t>
            </a:r>
          </a:p>
          <a:p>
            <a:pPr algn="ctr"/>
            <a:endParaRPr lang="es-MX" sz="1600" b="1" dirty="0"/>
          </a:p>
          <a:p>
            <a:pPr algn="ctr"/>
            <a:endParaRPr lang="es-MX" sz="1600" b="1" dirty="0"/>
          </a:p>
          <a:p>
            <a:pPr algn="ctr"/>
            <a:endParaRPr lang="es-MX" sz="1600" dirty="0"/>
          </a:p>
          <a:p>
            <a:pPr>
              <a:buFont typeface="Arial" panose="020B0604020202020204" pitchFamily="34" charset="0"/>
              <a:buChar char="•"/>
            </a:pPr>
            <a:r>
              <a:rPr lang="es-MX" sz="1600" dirty="0"/>
              <a:t>El acceso y uso del Sitio Web es gratuito.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sz="1600" dirty="0"/>
              <a:t>El Usuario se compromete a hacer un uso adecuado del Sitio Web y de sus contenidos.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sz="1600" dirty="0"/>
              <a:t>El Usuario se abstendrá de utilizar el Sitio Web para realizar actividades contrarias a la ley, la moral, el orden público y, en general, a las disposiciones establecidas en los presentes Términos y Condiciones.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sz="1600" dirty="0"/>
              <a:t>Todos los contenidos del Sitio Web son propiedad de [nombre del titular del Sitio Web].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sz="1600" dirty="0"/>
              <a:t>[Nombre del titular del Sitio Web] no se responsabiliza de los daños y perjuicios que se pudieran ocasionar a los Usuarios debido a la utilización del Sitio Web.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sz="1600" dirty="0"/>
              <a:t>Los presentes Términos y Condiciones se rigen por la ley colombiana.</a:t>
            </a:r>
          </a:p>
          <a:p>
            <a:pPr algn="ctr"/>
            <a:endParaRPr lang="es-419" sz="1600" kern="100" dirty="0">
              <a:effectLst/>
              <a:latin typeface="Bookman Old Style" panose="020506040505050202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endParaRPr lang="es-419" dirty="0"/>
          </a:p>
          <a:p>
            <a:pPr algn="ctr"/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27722041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706EC336-6891-13E7-B866-E118897FCAB7}"/>
              </a:ext>
            </a:extLst>
          </p:cNvPr>
          <p:cNvSpPr/>
          <p:nvPr/>
        </p:nvSpPr>
        <p:spPr>
          <a:xfrm>
            <a:off x="-1" y="2198588"/>
            <a:ext cx="12192000" cy="4707466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44" name="Rectángulo 43">
            <a:extLst>
              <a:ext uri="{FF2B5EF4-FFF2-40B4-BE49-F238E27FC236}">
                <a16:creationId xmlns:a16="http://schemas.microsoft.com/office/drawing/2014/main" id="{4C1F046F-02A2-51F7-058F-90CB3C8177A4}"/>
              </a:ext>
            </a:extLst>
          </p:cNvPr>
          <p:cNvSpPr/>
          <p:nvPr/>
        </p:nvSpPr>
        <p:spPr>
          <a:xfrm>
            <a:off x="-9408" y="500222"/>
            <a:ext cx="12201407" cy="1650311"/>
          </a:xfrm>
          <a:custGeom>
            <a:avLst/>
            <a:gdLst>
              <a:gd name="connsiteX0" fmla="*/ 0 w 12192000"/>
              <a:gd name="connsiteY0" fmla="*/ 0 h 1297479"/>
              <a:gd name="connsiteX1" fmla="*/ 12192000 w 12192000"/>
              <a:gd name="connsiteY1" fmla="*/ 0 h 1297479"/>
              <a:gd name="connsiteX2" fmla="*/ 12192000 w 12192000"/>
              <a:gd name="connsiteY2" fmla="*/ 1297479 h 1297479"/>
              <a:gd name="connsiteX3" fmla="*/ 0 w 12192000"/>
              <a:gd name="connsiteY3" fmla="*/ 1297479 h 1297479"/>
              <a:gd name="connsiteX4" fmla="*/ 0 w 12192000"/>
              <a:gd name="connsiteY4" fmla="*/ 0 h 1297479"/>
              <a:gd name="connsiteX0" fmla="*/ 0 w 12192000"/>
              <a:gd name="connsiteY0" fmla="*/ 632921 h 1930400"/>
              <a:gd name="connsiteX1" fmla="*/ 4978400 w 12192000"/>
              <a:gd name="connsiteY1" fmla="*/ 0 h 1930400"/>
              <a:gd name="connsiteX2" fmla="*/ 12192000 w 12192000"/>
              <a:gd name="connsiteY2" fmla="*/ 632921 h 1930400"/>
              <a:gd name="connsiteX3" fmla="*/ 12192000 w 12192000"/>
              <a:gd name="connsiteY3" fmla="*/ 1930400 h 1930400"/>
              <a:gd name="connsiteX4" fmla="*/ 0 w 12192000"/>
              <a:gd name="connsiteY4" fmla="*/ 1930400 h 1930400"/>
              <a:gd name="connsiteX5" fmla="*/ 0 w 12192000"/>
              <a:gd name="connsiteY5" fmla="*/ 632921 h 1930400"/>
              <a:gd name="connsiteX0" fmla="*/ 0 w 12192000"/>
              <a:gd name="connsiteY0" fmla="*/ 634064 h 1931543"/>
              <a:gd name="connsiteX1" fmla="*/ 1854200 w 12192000"/>
              <a:gd name="connsiteY1" fmla="*/ 475277 h 1931543"/>
              <a:gd name="connsiteX2" fmla="*/ 4978400 w 12192000"/>
              <a:gd name="connsiteY2" fmla="*/ 1143 h 1931543"/>
              <a:gd name="connsiteX3" fmla="*/ 12192000 w 12192000"/>
              <a:gd name="connsiteY3" fmla="*/ 634064 h 1931543"/>
              <a:gd name="connsiteX4" fmla="*/ 12192000 w 12192000"/>
              <a:gd name="connsiteY4" fmla="*/ 1931543 h 1931543"/>
              <a:gd name="connsiteX5" fmla="*/ 0 w 12192000"/>
              <a:gd name="connsiteY5" fmla="*/ 1931543 h 1931543"/>
              <a:gd name="connsiteX6" fmla="*/ 0 w 12192000"/>
              <a:gd name="connsiteY6" fmla="*/ 634064 h 1931543"/>
              <a:gd name="connsiteX0" fmla="*/ 0 w 12192000"/>
              <a:gd name="connsiteY0" fmla="*/ 634064 h 1931543"/>
              <a:gd name="connsiteX1" fmla="*/ 1854200 w 12192000"/>
              <a:gd name="connsiteY1" fmla="*/ 475277 h 1931543"/>
              <a:gd name="connsiteX2" fmla="*/ 4978400 w 12192000"/>
              <a:gd name="connsiteY2" fmla="*/ 1143 h 1931543"/>
              <a:gd name="connsiteX3" fmla="*/ 12192000 w 12192000"/>
              <a:gd name="connsiteY3" fmla="*/ 634064 h 1931543"/>
              <a:gd name="connsiteX4" fmla="*/ 12192000 w 12192000"/>
              <a:gd name="connsiteY4" fmla="*/ 1931543 h 1931543"/>
              <a:gd name="connsiteX5" fmla="*/ 0 w 12192000"/>
              <a:gd name="connsiteY5" fmla="*/ 1931543 h 1931543"/>
              <a:gd name="connsiteX6" fmla="*/ 0 w 12192000"/>
              <a:gd name="connsiteY6" fmla="*/ 634064 h 1931543"/>
              <a:gd name="connsiteX0" fmla="*/ 0 w 12192000"/>
              <a:gd name="connsiteY0" fmla="*/ 634064 h 1931543"/>
              <a:gd name="connsiteX1" fmla="*/ 626533 w 12192000"/>
              <a:gd name="connsiteY1" fmla="*/ 593811 h 1931543"/>
              <a:gd name="connsiteX2" fmla="*/ 1854200 w 12192000"/>
              <a:gd name="connsiteY2" fmla="*/ 475277 h 1931543"/>
              <a:gd name="connsiteX3" fmla="*/ 4978400 w 12192000"/>
              <a:gd name="connsiteY3" fmla="*/ 1143 h 1931543"/>
              <a:gd name="connsiteX4" fmla="*/ 12192000 w 12192000"/>
              <a:gd name="connsiteY4" fmla="*/ 634064 h 1931543"/>
              <a:gd name="connsiteX5" fmla="*/ 12192000 w 12192000"/>
              <a:gd name="connsiteY5" fmla="*/ 1931543 h 1931543"/>
              <a:gd name="connsiteX6" fmla="*/ 0 w 12192000"/>
              <a:gd name="connsiteY6" fmla="*/ 1931543 h 1931543"/>
              <a:gd name="connsiteX7" fmla="*/ 0 w 12192000"/>
              <a:gd name="connsiteY7" fmla="*/ 634064 h 1931543"/>
              <a:gd name="connsiteX0" fmla="*/ 0 w 12192000"/>
              <a:gd name="connsiteY0" fmla="*/ 634064 h 1931543"/>
              <a:gd name="connsiteX1" fmla="*/ 127000 w 12192000"/>
              <a:gd name="connsiteY1" fmla="*/ 636144 h 1931543"/>
              <a:gd name="connsiteX2" fmla="*/ 626533 w 12192000"/>
              <a:gd name="connsiteY2" fmla="*/ 593811 h 1931543"/>
              <a:gd name="connsiteX3" fmla="*/ 1854200 w 12192000"/>
              <a:gd name="connsiteY3" fmla="*/ 475277 h 1931543"/>
              <a:gd name="connsiteX4" fmla="*/ 4978400 w 12192000"/>
              <a:gd name="connsiteY4" fmla="*/ 1143 h 1931543"/>
              <a:gd name="connsiteX5" fmla="*/ 12192000 w 12192000"/>
              <a:gd name="connsiteY5" fmla="*/ 634064 h 1931543"/>
              <a:gd name="connsiteX6" fmla="*/ 12192000 w 12192000"/>
              <a:gd name="connsiteY6" fmla="*/ 1931543 h 1931543"/>
              <a:gd name="connsiteX7" fmla="*/ 0 w 12192000"/>
              <a:gd name="connsiteY7" fmla="*/ 1931543 h 1931543"/>
              <a:gd name="connsiteX8" fmla="*/ 0 w 12192000"/>
              <a:gd name="connsiteY8" fmla="*/ 634064 h 1931543"/>
              <a:gd name="connsiteX0" fmla="*/ 9407 w 12201407"/>
              <a:gd name="connsiteY0" fmla="*/ 634064 h 1931543"/>
              <a:gd name="connsiteX1" fmla="*/ 9407 w 12201407"/>
              <a:gd name="connsiteY1" fmla="*/ 653078 h 1931543"/>
              <a:gd name="connsiteX2" fmla="*/ 136407 w 12201407"/>
              <a:gd name="connsiteY2" fmla="*/ 636144 h 1931543"/>
              <a:gd name="connsiteX3" fmla="*/ 635940 w 12201407"/>
              <a:gd name="connsiteY3" fmla="*/ 593811 h 1931543"/>
              <a:gd name="connsiteX4" fmla="*/ 1863607 w 12201407"/>
              <a:gd name="connsiteY4" fmla="*/ 475277 h 1931543"/>
              <a:gd name="connsiteX5" fmla="*/ 4987807 w 12201407"/>
              <a:gd name="connsiteY5" fmla="*/ 1143 h 1931543"/>
              <a:gd name="connsiteX6" fmla="*/ 12201407 w 12201407"/>
              <a:gd name="connsiteY6" fmla="*/ 634064 h 1931543"/>
              <a:gd name="connsiteX7" fmla="*/ 12201407 w 12201407"/>
              <a:gd name="connsiteY7" fmla="*/ 1931543 h 1931543"/>
              <a:gd name="connsiteX8" fmla="*/ 9407 w 12201407"/>
              <a:gd name="connsiteY8" fmla="*/ 1931543 h 1931543"/>
              <a:gd name="connsiteX9" fmla="*/ 9407 w 12201407"/>
              <a:gd name="connsiteY9" fmla="*/ 634064 h 1931543"/>
              <a:gd name="connsiteX0" fmla="*/ 9407 w 12201407"/>
              <a:gd name="connsiteY0" fmla="*/ 634064 h 1931543"/>
              <a:gd name="connsiteX1" fmla="*/ 9407 w 12201407"/>
              <a:gd name="connsiteY1" fmla="*/ 653078 h 1931543"/>
              <a:gd name="connsiteX2" fmla="*/ 136407 w 12201407"/>
              <a:gd name="connsiteY2" fmla="*/ 636144 h 1931543"/>
              <a:gd name="connsiteX3" fmla="*/ 517408 w 12201407"/>
              <a:gd name="connsiteY3" fmla="*/ 543011 h 1931543"/>
              <a:gd name="connsiteX4" fmla="*/ 635940 w 12201407"/>
              <a:gd name="connsiteY4" fmla="*/ 593811 h 1931543"/>
              <a:gd name="connsiteX5" fmla="*/ 1863607 w 12201407"/>
              <a:gd name="connsiteY5" fmla="*/ 475277 h 1931543"/>
              <a:gd name="connsiteX6" fmla="*/ 4987807 w 12201407"/>
              <a:gd name="connsiteY6" fmla="*/ 1143 h 1931543"/>
              <a:gd name="connsiteX7" fmla="*/ 12201407 w 12201407"/>
              <a:gd name="connsiteY7" fmla="*/ 634064 h 1931543"/>
              <a:gd name="connsiteX8" fmla="*/ 12201407 w 12201407"/>
              <a:gd name="connsiteY8" fmla="*/ 1931543 h 1931543"/>
              <a:gd name="connsiteX9" fmla="*/ 9407 w 12201407"/>
              <a:gd name="connsiteY9" fmla="*/ 1931543 h 1931543"/>
              <a:gd name="connsiteX10" fmla="*/ 9407 w 12201407"/>
              <a:gd name="connsiteY10" fmla="*/ 634064 h 1931543"/>
              <a:gd name="connsiteX0" fmla="*/ 9407 w 12201407"/>
              <a:gd name="connsiteY0" fmla="*/ 634064 h 1931543"/>
              <a:gd name="connsiteX1" fmla="*/ 9407 w 12201407"/>
              <a:gd name="connsiteY1" fmla="*/ 653078 h 1931543"/>
              <a:gd name="connsiteX2" fmla="*/ 144873 w 12201407"/>
              <a:gd name="connsiteY2" fmla="*/ 619210 h 1931543"/>
              <a:gd name="connsiteX3" fmla="*/ 517408 w 12201407"/>
              <a:gd name="connsiteY3" fmla="*/ 543011 h 1931543"/>
              <a:gd name="connsiteX4" fmla="*/ 635940 w 12201407"/>
              <a:gd name="connsiteY4" fmla="*/ 593811 h 1931543"/>
              <a:gd name="connsiteX5" fmla="*/ 1863607 w 12201407"/>
              <a:gd name="connsiteY5" fmla="*/ 475277 h 1931543"/>
              <a:gd name="connsiteX6" fmla="*/ 4987807 w 12201407"/>
              <a:gd name="connsiteY6" fmla="*/ 1143 h 1931543"/>
              <a:gd name="connsiteX7" fmla="*/ 12201407 w 12201407"/>
              <a:gd name="connsiteY7" fmla="*/ 634064 h 1931543"/>
              <a:gd name="connsiteX8" fmla="*/ 12201407 w 12201407"/>
              <a:gd name="connsiteY8" fmla="*/ 1931543 h 1931543"/>
              <a:gd name="connsiteX9" fmla="*/ 9407 w 12201407"/>
              <a:gd name="connsiteY9" fmla="*/ 1931543 h 1931543"/>
              <a:gd name="connsiteX10" fmla="*/ 9407 w 12201407"/>
              <a:gd name="connsiteY10" fmla="*/ 634064 h 1931543"/>
              <a:gd name="connsiteX0" fmla="*/ 9407 w 12201407"/>
              <a:gd name="connsiteY0" fmla="*/ 634064 h 1931543"/>
              <a:gd name="connsiteX1" fmla="*/ 9407 w 12201407"/>
              <a:gd name="connsiteY1" fmla="*/ 653078 h 1931543"/>
              <a:gd name="connsiteX2" fmla="*/ 144873 w 12201407"/>
              <a:gd name="connsiteY2" fmla="*/ 619210 h 1931543"/>
              <a:gd name="connsiteX3" fmla="*/ 517408 w 12201407"/>
              <a:gd name="connsiteY3" fmla="*/ 543011 h 1931543"/>
              <a:gd name="connsiteX4" fmla="*/ 1152407 w 12201407"/>
              <a:gd name="connsiteY4" fmla="*/ 517611 h 1931543"/>
              <a:gd name="connsiteX5" fmla="*/ 1863607 w 12201407"/>
              <a:gd name="connsiteY5" fmla="*/ 475277 h 1931543"/>
              <a:gd name="connsiteX6" fmla="*/ 4987807 w 12201407"/>
              <a:gd name="connsiteY6" fmla="*/ 1143 h 1931543"/>
              <a:gd name="connsiteX7" fmla="*/ 12201407 w 12201407"/>
              <a:gd name="connsiteY7" fmla="*/ 634064 h 1931543"/>
              <a:gd name="connsiteX8" fmla="*/ 12201407 w 12201407"/>
              <a:gd name="connsiteY8" fmla="*/ 1931543 h 1931543"/>
              <a:gd name="connsiteX9" fmla="*/ 9407 w 12201407"/>
              <a:gd name="connsiteY9" fmla="*/ 1931543 h 1931543"/>
              <a:gd name="connsiteX10" fmla="*/ 9407 w 12201407"/>
              <a:gd name="connsiteY10" fmla="*/ 634064 h 1931543"/>
              <a:gd name="connsiteX0" fmla="*/ 9407 w 12201407"/>
              <a:gd name="connsiteY0" fmla="*/ 634064 h 1931543"/>
              <a:gd name="connsiteX1" fmla="*/ 9407 w 12201407"/>
              <a:gd name="connsiteY1" fmla="*/ 653078 h 1931543"/>
              <a:gd name="connsiteX2" fmla="*/ 144873 w 12201407"/>
              <a:gd name="connsiteY2" fmla="*/ 619210 h 1931543"/>
              <a:gd name="connsiteX3" fmla="*/ 534342 w 12201407"/>
              <a:gd name="connsiteY3" fmla="*/ 576878 h 1931543"/>
              <a:gd name="connsiteX4" fmla="*/ 1152407 w 12201407"/>
              <a:gd name="connsiteY4" fmla="*/ 517611 h 1931543"/>
              <a:gd name="connsiteX5" fmla="*/ 1863607 w 12201407"/>
              <a:gd name="connsiteY5" fmla="*/ 475277 h 1931543"/>
              <a:gd name="connsiteX6" fmla="*/ 4987807 w 12201407"/>
              <a:gd name="connsiteY6" fmla="*/ 1143 h 1931543"/>
              <a:gd name="connsiteX7" fmla="*/ 12201407 w 12201407"/>
              <a:gd name="connsiteY7" fmla="*/ 634064 h 1931543"/>
              <a:gd name="connsiteX8" fmla="*/ 12201407 w 12201407"/>
              <a:gd name="connsiteY8" fmla="*/ 1931543 h 1931543"/>
              <a:gd name="connsiteX9" fmla="*/ 9407 w 12201407"/>
              <a:gd name="connsiteY9" fmla="*/ 1931543 h 1931543"/>
              <a:gd name="connsiteX10" fmla="*/ 9407 w 12201407"/>
              <a:gd name="connsiteY10" fmla="*/ 634064 h 1931543"/>
              <a:gd name="connsiteX0" fmla="*/ 9407 w 12201407"/>
              <a:gd name="connsiteY0" fmla="*/ 634064 h 1931543"/>
              <a:gd name="connsiteX1" fmla="*/ 9407 w 12201407"/>
              <a:gd name="connsiteY1" fmla="*/ 653078 h 1931543"/>
              <a:gd name="connsiteX2" fmla="*/ 144873 w 12201407"/>
              <a:gd name="connsiteY2" fmla="*/ 619210 h 1931543"/>
              <a:gd name="connsiteX3" fmla="*/ 534342 w 12201407"/>
              <a:gd name="connsiteY3" fmla="*/ 576878 h 1931543"/>
              <a:gd name="connsiteX4" fmla="*/ 1237073 w 12201407"/>
              <a:gd name="connsiteY4" fmla="*/ 458344 h 1931543"/>
              <a:gd name="connsiteX5" fmla="*/ 1863607 w 12201407"/>
              <a:gd name="connsiteY5" fmla="*/ 475277 h 1931543"/>
              <a:gd name="connsiteX6" fmla="*/ 4987807 w 12201407"/>
              <a:gd name="connsiteY6" fmla="*/ 1143 h 1931543"/>
              <a:gd name="connsiteX7" fmla="*/ 12201407 w 12201407"/>
              <a:gd name="connsiteY7" fmla="*/ 634064 h 1931543"/>
              <a:gd name="connsiteX8" fmla="*/ 12201407 w 12201407"/>
              <a:gd name="connsiteY8" fmla="*/ 1931543 h 1931543"/>
              <a:gd name="connsiteX9" fmla="*/ 9407 w 12201407"/>
              <a:gd name="connsiteY9" fmla="*/ 1931543 h 1931543"/>
              <a:gd name="connsiteX10" fmla="*/ 9407 w 12201407"/>
              <a:gd name="connsiteY10" fmla="*/ 634064 h 1931543"/>
              <a:gd name="connsiteX0" fmla="*/ 9407 w 12201407"/>
              <a:gd name="connsiteY0" fmla="*/ 634397 h 1931876"/>
              <a:gd name="connsiteX1" fmla="*/ 9407 w 12201407"/>
              <a:gd name="connsiteY1" fmla="*/ 653411 h 1931876"/>
              <a:gd name="connsiteX2" fmla="*/ 144873 w 12201407"/>
              <a:gd name="connsiteY2" fmla="*/ 619543 h 1931876"/>
              <a:gd name="connsiteX3" fmla="*/ 534342 w 12201407"/>
              <a:gd name="connsiteY3" fmla="*/ 577211 h 1931876"/>
              <a:gd name="connsiteX4" fmla="*/ 1237073 w 12201407"/>
              <a:gd name="connsiteY4" fmla="*/ 458677 h 1931876"/>
              <a:gd name="connsiteX5" fmla="*/ 1897473 w 12201407"/>
              <a:gd name="connsiteY5" fmla="*/ 382476 h 1931876"/>
              <a:gd name="connsiteX6" fmla="*/ 4987807 w 12201407"/>
              <a:gd name="connsiteY6" fmla="*/ 1476 h 1931876"/>
              <a:gd name="connsiteX7" fmla="*/ 12201407 w 12201407"/>
              <a:gd name="connsiteY7" fmla="*/ 634397 h 1931876"/>
              <a:gd name="connsiteX8" fmla="*/ 12201407 w 12201407"/>
              <a:gd name="connsiteY8" fmla="*/ 1931876 h 1931876"/>
              <a:gd name="connsiteX9" fmla="*/ 9407 w 12201407"/>
              <a:gd name="connsiteY9" fmla="*/ 1931876 h 1931876"/>
              <a:gd name="connsiteX10" fmla="*/ 9407 w 12201407"/>
              <a:gd name="connsiteY10" fmla="*/ 634397 h 1931876"/>
              <a:gd name="connsiteX0" fmla="*/ 9407 w 12201407"/>
              <a:gd name="connsiteY0" fmla="*/ 663907 h 1961386"/>
              <a:gd name="connsiteX1" fmla="*/ 9407 w 12201407"/>
              <a:gd name="connsiteY1" fmla="*/ 682921 h 1961386"/>
              <a:gd name="connsiteX2" fmla="*/ 144873 w 12201407"/>
              <a:gd name="connsiteY2" fmla="*/ 649053 h 1961386"/>
              <a:gd name="connsiteX3" fmla="*/ 534342 w 12201407"/>
              <a:gd name="connsiteY3" fmla="*/ 606721 h 1961386"/>
              <a:gd name="connsiteX4" fmla="*/ 1237073 w 12201407"/>
              <a:gd name="connsiteY4" fmla="*/ 488187 h 1961386"/>
              <a:gd name="connsiteX5" fmla="*/ 1897473 w 12201407"/>
              <a:gd name="connsiteY5" fmla="*/ 411986 h 1961386"/>
              <a:gd name="connsiteX6" fmla="*/ 3641608 w 12201407"/>
              <a:gd name="connsiteY6" fmla="*/ 157987 h 1961386"/>
              <a:gd name="connsiteX7" fmla="*/ 4987807 w 12201407"/>
              <a:gd name="connsiteY7" fmla="*/ 30986 h 1961386"/>
              <a:gd name="connsiteX8" fmla="*/ 12201407 w 12201407"/>
              <a:gd name="connsiteY8" fmla="*/ 663907 h 1961386"/>
              <a:gd name="connsiteX9" fmla="*/ 12201407 w 12201407"/>
              <a:gd name="connsiteY9" fmla="*/ 1961386 h 1961386"/>
              <a:gd name="connsiteX10" fmla="*/ 9407 w 12201407"/>
              <a:gd name="connsiteY10" fmla="*/ 1961386 h 1961386"/>
              <a:gd name="connsiteX11" fmla="*/ 9407 w 12201407"/>
              <a:gd name="connsiteY11" fmla="*/ 663907 h 1961386"/>
              <a:gd name="connsiteX0" fmla="*/ 9407 w 12201407"/>
              <a:gd name="connsiteY0" fmla="*/ 595174 h 1892653"/>
              <a:gd name="connsiteX1" fmla="*/ 9407 w 12201407"/>
              <a:gd name="connsiteY1" fmla="*/ 614188 h 1892653"/>
              <a:gd name="connsiteX2" fmla="*/ 144873 w 12201407"/>
              <a:gd name="connsiteY2" fmla="*/ 580320 h 1892653"/>
              <a:gd name="connsiteX3" fmla="*/ 534342 w 12201407"/>
              <a:gd name="connsiteY3" fmla="*/ 537988 h 1892653"/>
              <a:gd name="connsiteX4" fmla="*/ 1237073 w 12201407"/>
              <a:gd name="connsiteY4" fmla="*/ 419454 h 1892653"/>
              <a:gd name="connsiteX5" fmla="*/ 1897473 w 12201407"/>
              <a:gd name="connsiteY5" fmla="*/ 343253 h 1892653"/>
              <a:gd name="connsiteX6" fmla="*/ 3641608 w 12201407"/>
              <a:gd name="connsiteY6" fmla="*/ 89254 h 1892653"/>
              <a:gd name="connsiteX7" fmla="*/ 5741341 w 12201407"/>
              <a:gd name="connsiteY7" fmla="*/ 46920 h 1892653"/>
              <a:gd name="connsiteX8" fmla="*/ 12201407 w 12201407"/>
              <a:gd name="connsiteY8" fmla="*/ 595174 h 1892653"/>
              <a:gd name="connsiteX9" fmla="*/ 12201407 w 12201407"/>
              <a:gd name="connsiteY9" fmla="*/ 1892653 h 1892653"/>
              <a:gd name="connsiteX10" fmla="*/ 9407 w 12201407"/>
              <a:gd name="connsiteY10" fmla="*/ 1892653 h 1892653"/>
              <a:gd name="connsiteX11" fmla="*/ 9407 w 12201407"/>
              <a:gd name="connsiteY11" fmla="*/ 595174 h 1892653"/>
              <a:gd name="connsiteX0" fmla="*/ 9407 w 12201407"/>
              <a:gd name="connsiteY0" fmla="*/ 621168 h 1918647"/>
              <a:gd name="connsiteX1" fmla="*/ 9407 w 12201407"/>
              <a:gd name="connsiteY1" fmla="*/ 640182 h 1918647"/>
              <a:gd name="connsiteX2" fmla="*/ 144873 w 12201407"/>
              <a:gd name="connsiteY2" fmla="*/ 606314 h 1918647"/>
              <a:gd name="connsiteX3" fmla="*/ 534342 w 12201407"/>
              <a:gd name="connsiteY3" fmla="*/ 563982 h 1918647"/>
              <a:gd name="connsiteX4" fmla="*/ 1237073 w 12201407"/>
              <a:gd name="connsiteY4" fmla="*/ 445448 h 1918647"/>
              <a:gd name="connsiteX5" fmla="*/ 1897473 w 12201407"/>
              <a:gd name="connsiteY5" fmla="*/ 369247 h 1918647"/>
              <a:gd name="connsiteX6" fmla="*/ 3641608 w 12201407"/>
              <a:gd name="connsiteY6" fmla="*/ 115248 h 1918647"/>
              <a:gd name="connsiteX7" fmla="*/ 6003807 w 12201407"/>
              <a:gd name="connsiteY7" fmla="*/ 39047 h 1918647"/>
              <a:gd name="connsiteX8" fmla="*/ 12201407 w 12201407"/>
              <a:gd name="connsiteY8" fmla="*/ 621168 h 1918647"/>
              <a:gd name="connsiteX9" fmla="*/ 12201407 w 12201407"/>
              <a:gd name="connsiteY9" fmla="*/ 1918647 h 1918647"/>
              <a:gd name="connsiteX10" fmla="*/ 9407 w 12201407"/>
              <a:gd name="connsiteY10" fmla="*/ 1918647 h 1918647"/>
              <a:gd name="connsiteX11" fmla="*/ 9407 w 12201407"/>
              <a:gd name="connsiteY11" fmla="*/ 621168 h 1918647"/>
              <a:gd name="connsiteX0" fmla="*/ 9407 w 12201407"/>
              <a:gd name="connsiteY0" fmla="*/ 617474 h 1914953"/>
              <a:gd name="connsiteX1" fmla="*/ 9407 w 12201407"/>
              <a:gd name="connsiteY1" fmla="*/ 636488 h 1914953"/>
              <a:gd name="connsiteX2" fmla="*/ 144873 w 12201407"/>
              <a:gd name="connsiteY2" fmla="*/ 602620 h 1914953"/>
              <a:gd name="connsiteX3" fmla="*/ 534342 w 12201407"/>
              <a:gd name="connsiteY3" fmla="*/ 560288 h 1914953"/>
              <a:gd name="connsiteX4" fmla="*/ 1237073 w 12201407"/>
              <a:gd name="connsiteY4" fmla="*/ 441754 h 1914953"/>
              <a:gd name="connsiteX5" fmla="*/ 1897473 w 12201407"/>
              <a:gd name="connsiteY5" fmla="*/ 365553 h 1914953"/>
              <a:gd name="connsiteX6" fmla="*/ 3641608 w 12201407"/>
              <a:gd name="connsiteY6" fmla="*/ 111554 h 1914953"/>
              <a:gd name="connsiteX7" fmla="*/ 6003807 w 12201407"/>
              <a:gd name="connsiteY7" fmla="*/ 35353 h 1914953"/>
              <a:gd name="connsiteX8" fmla="*/ 12201407 w 12201407"/>
              <a:gd name="connsiteY8" fmla="*/ 617474 h 1914953"/>
              <a:gd name="connsiteX9" fmla="*/ 12201407 w 12201407"/>
              <a:gd name="connsiteY9" fmla="*/ 1914953 h 1914953"/>
              <a:gd name="connsiteX10" fmla="*/ 9407 w 12201407"/>
              <a:gd name="connsiteY10" fmla="*/ 1914953 h 1914953"/>
              <a:gd name="connsiteX11" fmla="*/ 9407 w 12201407"/>
              <a:gd name="connsiteY11" fmla="*/ 617474 h 1914953"/>
              <a:gd name="connsiteX0" fmla="*/ 9407 w 12201407"/>
              <a:gd name="connsiteY0" fmla="*/ 1086577 h 2384056"/>
              <a:gd name="connsiteX1" fmla="*/ 9407 w 12201407"/>
              <a:gd name="connsiteY1" fmla="*/ 1105591 h 2384056"/>
              <a:gd name="connsiteX2" fmla="*/ 144873 w 12201407"/>
              <a:gd name="connsiteY2" fmla="*/ 1071723 h 2384056"/>
              <a:gd name="connsiteX3" fmla="*/ 534342 w 12201407"/>
              <a:gd name="connsiteY3" fmla="*/ 1029391 h 2384056"/>
              <a:gd name="connsiteX4" fmla="*/ 1237073 w 12201407"/>
              <a:gd name="connsiteY4" fmla="*/ 910857 h 2384056"/>
              <a:gd name="connsiteX5" fmla="*/ 1897473 w 12201407"/>
              <a:gd name="connsiteY5" fmla="*/ 834656 h 2384056"/>
              <a:gd name="connsiteX6" fmla="*/ 3641608 w 12201407"/>
              <a:gd name="connsiteY6" fmla="*/ 580657 h 2384056"/>
              <a:gd name="connsiteX7" fmla="*/ 6003807 w 12201407"/>
              <a:gd name="connsiteY7" fmla="*/ 504456 h 2384056"/>
              <a:gd name="connsiteX8" fmla="*/ 12201407 w 12201407"/>
              <a:gd name="connsiteY8" fmla="*/ 1086577 h 2384056"/>
              <a:gd name="connsiteX9" fmla="*/ 12201407 w 12201407"/>
              <a:gd name="connsiteY9" fmla="*/ 2384056 h 2384056"/>
              <a:gd name="connsiteX10" fmla="*/ 9407 w 12201407"/>
              <a:gd name="connsiteY10" fmla="*/ 2384056 h 2384056"/>
              <a:gd name="connsiteX11" fmla="*/ 9407 w 12201407"/>
              <a:gd name="connsiteY11" fmla="*/ 1086577 h 2384056"/>
              <a:gd name="connsiteX0" fmla="*/ 9407 w 12201407"/>
              <a:gd name="connsiteY0" fmla="*/ 969902 h 2267381"/>
              <a:gd name="connsiteX1" fmla="*/ 9407 w 12201407"/>
              <a:gd name="connsiteY1" fmla="*/ 988916 h 2267381"/>
              <a:gd name="connsiteX2" fmla="*/ 144873 w 12201407"/>
              <a:gd name="connsiteY2" fmla="*/ 955048 h 2267381"/>
              <a:gd name="connsiteX3" fmla="*/ 534342 w 12201407"/>
              <a:gd name="connsiteY3" fmla="*/ 912716 h 2267381"/>
              <a:gd name="connsiteX4" fmla="*/ 1237073 w 12201407"/>
              <a:gd name="connsiteY4" fmla="*/ 794182 h 2267381"/>
              <a:gd name="connsiteX5" fmla="*/ 1897473 w 12201407"/>
              <a:gd name="connsiteY5" fmla="*/ 717981 h 2267381"/>
              <a:gd name="connsiteX6" fmla="*/ 3641608 w 12201407"/>
              <a:gd name="connsiteY6" fmla="*/ 463982 h 2267381"/>
              <a:gd name="connsiteX7" fmla="*/ 6003807 w 12201407"/>
              <a:gd name="connsiteY7" fmla="*/ 387781 h 2267381"/>
              <a:gd name="connsiteX8" fmla="*/ 9026408 w 12201407"/>
              <a:gd name="connsiteY8" fmla="*/ 15249 h 2267381"/>
              <a:gd name="connsiteX9" fmla="*/ 12201407 w 12201407"/>
              <a:gd name="connsiteY9" fmla="*/ 969902 h 2267381"/>
              <a:gd name="connsiteX10" fmla="*/ 12201407 w 12201407"/>
              <a:gd name="connsiteY10" fmla="*/ 2267381 h 2267381"/>
              <a:gd name="connsiteX11" fmla="*/ 9407 w 12201407"/>
              <a:gd name="connsiteY11" fmla="*/ 2267381 h 2267381"/>
              <a:gd name="connsiteX12" fmla="*/ 9407 w 12201407"/>
              <a:gd name="connsiteY12" fmla="*/ 969902 h 2267381"/>
              <a:gd name="connsiteX0" fmla="*/ 9407 w 12201407"/>
              <a:gd name="connsiteY0" fmla="*/ 1126805 h 2424284"/>
              <a:gd name="connsiteX1" fmla="*/ 9407 w 12201407"/>
              <a:gd name="connsiteY1" fmla="*/ 1145819 h 2424284"/>
              <a:gd name="connsiteX2" fmla="*/ 144873 w 12201407"/>
              <a:gd name="connsiteY2" fmla="*/ 1111951 h 2424284"/>
              <a:gd name="connsiteX3" fmla="*/ 534342 w 12201407"/>
              <a:gd name="connsiteY3" fmla="*/ 1069619 h 2424284"/>
              <a:gd name="connsiteX4" fmla="*/ 1237073 w 12201407"/>
              <a:gd name="connsiteY4" fmla="*/ 951085 h 2424284"/>
              <a:gd name="connsiteX5" fmla="*/ 1897473 w 12201407"/>
              <a:gd name="connsiteY5" fmla="*/ 874884 h 2424284"/>
              <a:gd name="connsiteX6" fmla="*/ 3641608 w 12201407"/>
              <a:gd name="connsiteY6" fmla="*/ 620885 h 2424284"/>
              <a:gd name="connsiteX7" fmla="*/ 6003807 w 12201407"/>
              <a:gd name="connsiteY7" fmla="*/ 544684 h 2424284"/>
              <a:gd name="connsiteX8" fmla="*/ 9026408 w 12201407"/>
              <a:gd name="connsiteY8" fmla="*/ 172152 h 2424284"/>
              <a:gd name="connsiteX9" fmla="*/ 12201407 w 12201407"/>
              <a:gd name="connsiteY9" fmla="*/ 1126805 h 2424284"/>
              <a:gd name="connsiteX10" fmla="*/ 12201407 w 12201407"/>
              <a:gd name="connsiteY10" fmla="*/ 2424284 h 2424284"/>
              <a:gd name="connsiteX11" fmla="*/ 9407 w 12201407"/>
              <a:gd name="connsiteY11" fmla="*/ 2424284 h 2424284"/>
              <a:gd name="connsiteX12" fmla="*/ 9407 w 12201407"/>
              <a:gd name="connsiteY12" fmla="*/ 1126805 h 2424284"/>
              <a:gd name="connsiteX0" fmla="*/ 9407 w 12201407"/>
              <a:gd name="connsiteY0" fmla="*/ 1126805 h 2424284"/>
              <a:gd name="connsiteX1" fmla="*/ 9407 w 12201407"/>
              <a:gd name="connsiteY1" fmla="*/ 1145819 h 2424284"/>
              <a:gd name="connsiteX2" fmla="*/ 144873 w 12201407"/>
              <a:gd name="connsiteY2" fmla="*/ 1111951 h 2424284"/>
              <a:gd name="connsiteX3" fmla="*/ 534342 w 12201407"/>
              <a:gd name="connsiteY3" fmla="*/ 1069619 h 2424284"/>
              <a:gd name="connsiteX4" fmla="*/ 1237073 w 12201407"/>
              <a:gd name="connsiteY4" fmla="*/ 951085 h 2424284"/>
              <a:gd name="connsiteX5" fmla="*/ 1897473 w 12201407"/>
              <a:gd name="connsiteY5" fmla="*/ 874884 h 2424284"/>
              <a:gd name="connsiteX6" fmla="*/ 3641608 w 12201407"/>
              <a:gd name="connsiteY6" fmla="*/ 620885 h 2424284"/>
              <a:gd name="connsiteX7" fmla="*/ 6003807 w 12201407"/>
              <a:gd name="connsiteY7" fmla="*/ 544684 h 2424284"/>
              <a:gd name="connsiteX8" fmla="*/ 9026408 w 12201407"/>
              <a:gd name="connsiteY8" fmla="*/ 172152 h 2424284"/>
              <a:gd name="connsiteX9" fmla="*/ 12201407 w 12201407"/>
              <a:gd name="connsiteY9" fmla="*/ 1126805 h 2424284"/>
              <a:gd name="connsiteX10" fmla="*/ 12201407 w 12201407"/>
              <a:gd name="connsiteY10" fmla="*/ 2424284 h 2424284"/>
              <a:gd name="connsiteX11" fmla="*/ 9407 w 12201407"/>
              <a:gd name="connsiteY11" fmla="*/ 2424284 h 2424284"/>
              <a:gd name="connsiteX12" fmla="*/ 9407 w 12201407"/>
              <a:gd name="connsiteY12" fmla="*/ 1126805 h 2424284"/>
              <a:gd name="connsiteX0" fmla="*/ 9407 w 12201407"/>
              <a:gd name="connsiteY0" fmla="*/ 1222026 h 2519505"/>
              <a:gd name="connsiteX1" fmla="*/ 9407 w 12201407"/>
              <a:gd name="connsiteY1" fmla="*/ 1241040 h 2519505"/>
              <a:gd name="connsiteX2" fmla="*/ 144873 w 12201407"/>
              <a:gd name="connsiteY2" fmla="*/ 1207172 h 2519505"/>
              <a:gd name="connsiteX3" fmla="*/ 534342 w 12201407"/>
              <a:gd name="connsiteY3" fmla="*/ 1164840 h 2519505"/>
              <a:gd name="connsiteX4" fmla="*/ 1237073 w 12201407"/>
              <a:gd name="connsiteY4" fmla="*/ 1046306 h 2519505"/>
              <a:gd name="connsiteX5" fmla="*/ 1897473 w 12201407"/>
              <a:gd name="connsiteY5" fmla="*/ 970105 h 2519505"/>
              <a:gd name="connsiteX6" fmla="*/ 3641608 w 12201407"/>
              <a:gd name="connsiteY6" fmla="*/ 716106 h 2519505"/>
              <a:gd name="connsiteX7" fmla="*/ 6046141 w 12201407"/>
              <a:gd name="connsiteY7" fmla="*/ 208105 h 2519505"/>
              <a:gd name="connsiteX8" fmla="*/ 9026408 w 12201407"/>
              <a:gd name="connsiteY8" fmla="*/ 267373 h 2519505"/>
              <a:gd name="connsiteX9" fmla="*/ 12201407 w 12201407"/>
              <a:gd name="connsiteY9" fmla="*/ 1222026 h 2519505"/>
              <a:gd name="connsiteX10" fmla="*/ 12201407 w 12201407"/>
              <a:gd name="connsiteY10" fmla="*/ 2519505 h 2519505"/>
              <a:gd name="connsiteX11" fmla="*/ 9407 w 12201407"/>
              <a:gd name="connsiteY11" fmla="*/ 2519505 h 2519505"/>
              <a:gd name="connsiteX12" fmla="*/ 9407 w 12201407"/>
              <a:gd name="connsiteY12" fmla="*/ 1222026 h 2519505"/>
              <a:gd name="connsiteX0" fmla="*/ 9407 w 12201407"/>
              <a:gd name="connsiteY0" fmla="*/ 1445030 h 2742509"/>
              <a:gd name="connsiteX1" fmla="*/ 9407 w 12201407"/>
              <a:gd name="connsiteY1" fmla="*/ 1464044 h 2742509"/>
              <a:gd name="connsiteX2" fmla="*/ 144873 w 12201407"/>
              <a:gd name="connsiteY2" fmla="*/ 1430176 h 2742509"/>
              <a:gd name="connsiteX3" fmla="*/ 534342 w 12201407"/>
              <a:gd name="connsiteY3" fmla="*/ 1387844 h 2742509"/>
              <a:gd name="connsiteX4" fmla="*/ 1237073 w 12201407"/>
              <a:gd name="connsiteY4" fmla="*/ 1269310 h 2742509"/>
              <a:gd name="connsiteX5" fmla="*/ 1897473 w 12201407"/>
              <a:gd name="connsiteY5" fmla="*/ 1193109 h 2742509"/>
              <a:gd name="connsiteX6" fmla="*/ 3641608 w 12201407"/>
              <a:gd name="connsiteY6" fmla="*/ 939110 h 2742509"/>
              <a:gd name="connsiteX7" fmla="*/ 6046141 w 12201407"/>
              <a:gd name="connsiteY7" fmla="*/ 431109 h 2742509"/>
              <a:gd name="connsiteX8" fmla="*/ 9128008 w 12201407"/>
              <a:gd name="connsiteY8" fmla="*/ 194043 h 2742509"/>
              <a:gd name="connsiteX9" fmla="*/ 12201407 w 12201407"/>
              <a:gd name="connsiteY9" fmla="*/ 1445030 h 2742509"/>
              <a:gd name="connsiteX10" fmla="*/ 12201407 w 12201407"/>
              <a:gd name="connsiteY10" fmla="*/ 2742509 h 2742509"/>
              <a:gd name="connsiteX11" fmla="*/ 9407 w 12201407"/>
              <a:gd name="connsiteY11" fmla="*/ 2742509 h 2742509"/>
              <a:gd name="connsiteX12" fmla="*/ 9407 w 12201407"/>
              <a:gd name="connsiteY12" fmla="*/ 1445030 h 2742509"/>
              <a:gd name="connsiteX0" fmla="*/ 9407 w 12201407"/>
              <a:gd name="connsiteY0" fmla="*/ 1445030 h 2742509"/>
              <a:gd name="connsiteX1" fmla="*/ 9407 w 12201407"/>
              <a:gd name="connsiteY1" fmla="*/ 1464044 h 2742509"/>
              <a:gd name="connsiteX2" fmla="*/ 144873 w 12201407"/>
              <a:gd name="connsiteY2" fmla="*/ 1430176 h 2742509"/>
              <a:gd name="connsiteX3" fmla="*/ 534342 w 12201407"/>
              <a:gd name="connsiteY3" fmla="*/ 1387844 h 2742509"/>
              <a:gd name="connsiteX4" fmla="*/ 1237073 w 12201407"/>
              <a:gd name="connsiteY4" fmla="*/ 1269310 h 2742509"/>
              <a:gd name="connsiteX5" fmla="*/ 1889006 w 12201407"/>
              <a:gd name="connsiteY5" fmla="*/ 1023776 h 2742509"/>
              <a:gd name="connsiteX6" fmla="*/ 3641608 w 12201407"/>
              <a:gd name="connsiteY6" fmla="*/ 939110 h 2742509"/>
              <a:gd name="connsiteX7" fmla="*/ 6046141 w 12201407"/>
              <a:gd name="connsiteY7" fmla="*/ 431109 h 2742509"/>
              <a:gd name="connsiteX8" fmla="*/ 9128008 w 12201407"/>
              <a:gd name="connsiteY8" fmla="*/ 194043 h 2742509"/>
              <a:gd name="connsiteX9" fmla="*/ 12201407 w 12201407"/>
              <a:gd name="connsiteY9" fmla="*/ 1445030 h 2742509"/>
              <a:gd name="connsiteX10" fmla="*/ 12201407 w 12201407"/>
              <a:gd name="connsiteY10" fmla="*/ 2742509 h 2742509"/>
              <a:gd name="connsiteX11" fmla="*/ 9407 w 12201407"/>
              <a:gd name="connsiteY11" fmla="*/ 2742509 h 2742509"/>
              <a:gd name="connsiteX12" fmla="*/ 9407 w 12201407"/>
              <a:gd name="connsiteY12" fmla="*/ 1445030 h 2742509"/>
              <a:gd name="connsiteX0" fmla="*/ 9407 w 12201407"/>
              <a:gd name="connsiteY0" fmla="*/ 1445030 h 2742509"/>
              <a:gd name="connsiteX1" fmla="*/ 9407 w 12201407"/>
              <a:gd name="connsiteY1" fmla="*/ 1464044 h 2742509"/>
              <a:gd name="connsiteX2" fmla="*/ 144873 w 12201407"/>
              <a:gd name="connsiteY2" fmla="*/ 1430176 h 2742509"/>
              <a:gd name="connsiteX3" fmla="*/ 534342 w 12201407"/>
              <a:gd name="connsiteY3" fmla="*/ 1387844 h 2742509"/>
              <a:gd name="connsiteX4" fmla="*/ 1228606 w 12201407"/>
              <a:gd name="connsiteY4" fmla="*/ 1083043 h 2742509"/>
              <a:gd name="connsiteX5" fmla="*/ 1889006 w 12201407"/>
              <a:gd name="connsiteY5" fmla="*/ 1023776 h 2742509"/>
              <a:gd name="connsiteX6" fmla="*/ 3641608 w 12201407"/>
              <a:gd name="connsiteY6" fmla="*/ 939110 h 2742509"/>
              <a:gd name="connsiteX7" fmla="*/ 6046141 w 12201407"/>
              <a:gd name="connsiteY7" fmla="*/ 431109 h 2742509"/>
              <a:gd name="connsiteX8" fmla="*/ 9128008 w 12201407"/>
              <a:gd name="connsiteY8" fmla="*/ 194043 h 2742509"/>
              <a:gd name="connsiteX9" fmla="*/ 12201407 w 12201407"/>
              <a:gd name="connsiteY9" fmla="*/ 1445030 h 2742509"/>
              <a:gd name="connsiteX10" fmla="*/ 12201407 w 12201407"/>
              <a:gd name="connsiteY10" fmla="*/ 2742509 h 2742509"/>
              <a:gd name="connsiteX11" fmla="*/ 9407 w 12201407"/>
              <a:gd name="connsiteY11" fmla="*/ 2742509 h 2742509"/>
              <a:gd name="connsiteX12" fmla="*/ 9407 w 12201407"/>
              <a:gd name="connsiteY12" fmla="*/ 1445030 h 2742509"/>
              <a:gd name="connsiteX0" fmla="*/ 9407 w 12201407"/>
              <a:gd name="connsiteY0" fmla="*/ 1445030 h 2742509"/>
              <a:gd name="connsiteX1" fmla="*/ 9407 w 12201407"/>
              <a:gd name="connsiteY1" fmla="*/ 1464044 h 2742509"/>
              <a:gd name="connsiteX2" fmla="*/ 144873 w 12201407"/>
              <a:gd name="connsiteY2" fmla="*/ 1430176 h 2742509"/>
              <a:gd name="connsiteX3" fmla="*/ 551276 w 12201407"/>
              <a:gd name="connsiteY3" fmla="*/ 1260844 h 2742509"/>
              <a:gd name="connsiteX4" fmla="*/ 1228606 w 12201407"/>
              <a:gd name="connsiteY4" fmla="*/ 1083043 h 2742509"/>
              <a:gd name="connsiteX5" fmla="*/ 1889006 w 12201407"/>
              <a:gd name="connsiteY5" fmla="*/ 1023776 h 2742509"/>
              <a:gd name="connsiteX6" fmla="*/ 3641608 w 12201407"/>
              <a:gd name="connsiteY6" fmla="*/ 939110 h 2742509"/>
              <a:gd name="connsiteX7" fmla="*/ 6046141 w 12201407"/>
              <a:gd name="connsiteY7" fmla="*/ 431109 h 2742509"/>
              <a:gd name="connsiteX8" fmla="*/ 9128008 w 12201407"/>
              <a:gd name="connsiteY8" fmla="*/ 194043 h 2742509"/>
              <a:gd name="connsiteX9" fmla="*/ 12201407 w 12201407"/>
              <a:gd name="connsiteY9" fmla="*/ 1445030 h 2742509"/>
              <a:gd name="connsiteX10" fmla="*/ 12201407 w 12201407"/>
              <a:gd name="connsiteY10" fmla="*/ 2742509 h 2742509"/>
              <a:gd name="connsiteX11" fmla="*/ 9407 w 12201407"/>
              <a:gd name="connsiteY11" fmla="*/ 2742509 h 2742509"/>
              <a:gd name="connsiteX12" fmla="*/ 9407 w 12201407"/>
              <a:gd name="connsiteY12" fmla="*/ 1445030 h 2742509"/>
              <a:gd name="connsiteX0" fmla="*/ 9407 w 12201407"/>
              <a:gd name="connsiteY0" fmla="*/ 1445030 h 2742509"/>
              <a:gd name="connsiteX1" fmla="*/ 9407 w 12201407"/>
              <a:gd name="connsiteY1" fmla="*/ 1464044 h 2742509"/>
              <a:gd name="connsiteX2" fmla="*/ 43273 w 12201407"/>
              <a:gd name="connsiteY2" fmla="*/ 1176176 h 2742509"/>
              <a:gd name="connsiteX3" fmla="*/ 551276 w 12201407"/>
              <a:gd name="connsiteY3" fmla="*/ 1260844 h 2742509"/>
              <a:gd name="connsiteX4" fmla="*/ 1228606 w 12201407"/>
              <a:gd name="connsiteY4" fmla="*/ 1083043 h 2742509"/>
              <a:gd name="connsiteX5" fmla="*/ 1889006 w 12201407"/>
              <a:gd name="connsiteY5" fmla="*/ 1023776 h 2742509"/>
              <a:gd name="connsiteX6" fmla="*/ 3641608 w 12201407"/>
              <a:gd name="connsiteY6" fmla="*/ 939110 h 2742509"/>
              <a:gd name="connsiteX7" fmla="*/ 6046141 w 12201407"/>
              <a:gd name="connsiteY7" fmla="*/ 431109 h 2742509"/>
              <a:gd name="connsiteX8" fmla="*/ 9128008 w 12201407"/>
              <a:gd name="connsiteY8" fmla="*/ 194043 h 2742509"/>
              <a:gd name="connsiteX9" fmla="*/ 12201407 w 12201407"/>
              <a:gd name="connsiteY9" fmla="*/ 1445030 h 2742509"/>
              <a:gd name="connsiteX10" fmla="*/ 12201407 w 12201407"/>
              <a:gd name="connsiteY10" fmla="*/ 2742509 h 2742509"/>
              <a:gd name="connsiteX11" fmla="*/ 9407 w 12201407"/>
              <a:gd name="connsiteY11" fmla="*/ 2742509 h 2742509"/>
              <a:gd name="connsiteX12" fmla="*/ 9407 w 12201407"/>
              <a:gd name="connsiteY12" fmla="*/ 1445030 h 2742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201407" h="2742509">
                <a:moveTo>
                  <a:pt x="9407" y="1445030"/>
                </a:moveTo>
                <a:cubicBezTo>
                  <a:pt x="9407" y="1212197"/>
                  <a:pt x="-11760" y="1463697"/>
                  <a:pt x="9407" y="1464044"/>
                </a:cubicBezTo>
                <a:cubicBezTo>
                  <a:pt x="30574" y="1464391"/>
                  <a:pt x="-11760" y="1180409"/>
                  <a:pt x="43273" y="1176176"/>
                </a:cubicBezTo>
                <a:cubicBezTo>
                  <a:pt x="98306" y="1171943"/>
                  <a:pt x="468021" y="1267900"/>
                  <a:pt x="551276" y="1260844"/>
                </a:cubicBezTo>
                <a:cubicBezTo>
                  <a:pt x="634532" y="1253789"/>
                  <a:pt x="974606" y="1108443"/>
                  <a:pt x="1228606" y="1083043"/>
                </a:cubicBezTo>
                <a:cubicBezTo>
                  <a:pt x="1482606" y="1057643"/>
                  <a:pt x="1502361" y="1092920"/>
                  <a:pt x="1889006" y="1023776"/>
                </a:cubicBezTo>
                <a:cubicBezTo>
                  <a:pt x="2275651" y="954632"/>
                  <a:pt x="3126552" y="1002610"/>
                  <a:pt x="3641608" y="939110"/>
                </a:cubicBezTo>
                <a:cubicBezTo>
                  <a:pt x="4156664" y="875610"/>
                  <a:pt x="5126097" y="505898"/>
                  <a:pt x="6046141" y="431109"/>
                </a:cubicBezTo>
                <a:cubicBezTo>
                  <a:pt x="6966186" y="356320"/>
                  <a:pt x="8281342" y="-326310"/>
                  <a:pt x="9128008" y="194043"/>
                </a:cubicBezTo>
                <a:cubicBezTo>
                  <a:pt x="10008541" y="333397"/>
                  <a:pt x="11694818" y="1069675"/>
                  <a:pt x="12201407" y="1445030"/>
                </a:cubicBezTo>
                <a:lnTo>
                  <a:pt x="12201407" y="2742509"/>
                </a:lnTo>
                <a:lnTo>
                  <a:pt x="9407" y="2742509"/>
                </a:lnTo>
                <a:lnTo>
                  <a:pt x="9407" y="1445030"/>
                </a:lnTo>
                <a:close/>
              </a:path>
            </a:pathLst>
          </a:cu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4B762E26-03F0-1FEB-D43F-FC83508015DD}"/>
              </a:ext>
            </a:extLst>
          </p:cNvPr>
          <p:cNvSpPr/>
          <p:nvPr/>
        </p:nvSpPr>
        <p:spPr>
          <a:xfrm>
            <a:off x="0" y="0"/>
            <a:ext cx="12192000" cy="1938867"/>
          </a:xfrm>
          <a:custGeom>
            <a:avLst/>
            <a:gdLst>
              <a:gd name="connsiteX0" fmla="*/ 0 w 12192000"/>
              <a:gd name="connsiteY0" fmla="*/ 0 h 1938867"/>
              <a:gd name="connsiteX1" fmla="*/ 12192000 w 12192000"/>
              <a:gd name="connsiteY1" fmla="*/ 0 h 1938867"/>
              <a:gd name="connsiteX2" fmla="*/ 12192000 w 12192000"/>
              <a:gd name="connsiteY2" fmla="*/ 1938867 h 1938867"/>
              <a:gd name="connsiteX3" fmla="*/ 0 w 12192000"/>
              <a:gd name="connsiteY3" fmla="*/ 1938867 h 1938867"/>
              <a:gd name="connsiteX4" fmla="*/ 0 w 12192000"/>
              <a:gd name="connsiteY4" fmla="*/ 0 h 1938867"/>
              <a:gd name="connsiteX0" fmla="*/ 0 w 12192000"/>
              <a:gd name="connsiteY0" fmla="*/ 0 h 1938867"/>
              <a:gd name="connsiteX1" fmla="*/ 12192000 w 12192000"/>
              <a:gd name="connsiteY1" fmla="*/ 0 h 1938867"/>
              <a:gd name="connsiteX2" fmla="*/ 12192000 w 12192000"/>
              <a:gd name="connsiteY2" fmla="*/ 1938867 h 1938867"/>
              <a:gd name="connsiteX3" fmla="*/ 8644467 w 12192000"/>
              <a:gd name="connsiteY3" fmla="*/ 736601 h 1938867"/>
              <a:gd name="connsiteX4" fmla="*/ 0 w 12192000"/>
              <a:gd name="connsiteY4" fmla="*/ 1938867 h 1938867"/>
              <a:gd name="connsiteX5" fmla="*/ 0 w 12192000"/>
              <a:gd name="connsiteY5" fmla="*/ 0 h 1938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1938867">
                <a:moveTo>
                  <a:pt x="0" y="0"/>
                </a:moveTo>
                <a:lnTo>
                  <a:pt x="12192000" y="0"/>
                </a:lnTo>
                <a:lnTo>
                  <a:pt x="12192000" y="1938867"/>
                </a:lnTo>
                <a:cubicBezTo>
                  <a:pt x="10992556" y="1938867"/>
                  <a:pt x="9843911" y="736601"/>
                  <a:pt x="8644467" y="736601"/>
                </a:cubicBezTo>
                <a:lnTo>
                  <a:pt x="0" y="1938867"/>
                </a:lnTo>
                <a:lnTo>
                  <a:pt x="0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800" dirty="0"/>
              <a:t>                                                               </a:t>
            </a:r>
            <a:endParaRPr lang="es-CO" sz="800" dirty="0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1016B9AA-22BE-3945-B484-14C7A6D34B80}"/>
              </a:ext>
            </a:extLst>
          </p:cNvPr>
          <p:cNvSpPr/>
          <p:nvPr/>
        </p:nvSpPr>
        <p:spPr>
          <a:xfrm>
            <a:off x="681962" y="0"/>
            <a:ext cx="1041399" cy="254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050" dirty="0">
                <a:solidFill>
                  <a:schemeClr val="bg1"/>
                </a:solidFill>
              </a:rPr>
              <a:t>Kit de arrastre</a:t>
            </a:r>
            <a:endParaRPr lang="es-CO" sz="1050" dirty="0">
              <a:solidFill>
                <a:schemeClr val="bg1"/>
              </a:solidFill>
            </a:endParaRP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8C328072-CB7F-9A8C-F3E6-6DE924C54881}"/>
              </a:ext>
            </a:extLst>
          </p:cNvPr>
          <p:cNvSpPr/>
          <p:nvPr/>
        </p:nvSpPr>
        <p:spPr>
          <a:xfrm>
            <a:off x="1948957" y="-2"/>
            <a:ext cx="1085850" cy="254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050" dirty="0">
                <a:solidFill>
                  <a:schemeClr val="bg1"/>
                </a:solidFill>
              </a:rPr>
              <a:t>Amortiguadores</a:t>
            </a:r>
            <a:endParaRPr lang="es-CO" sz="1050" dirty="0">
              <a:solidFill>
                <a:schemeClr val="bg1"/>
              </a:solidFill>
            </a:endParaRP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469559D1-352A-8CBD-859F-DF1DBF346B58}"/>
              </a:ext>
            </a:extLst>
          </p:cNvPr>
          <p:cNvSpPr/>
          <p:nvPr/>
        </p:nvSpPr>
        <p:spPr>
          <a:xfrm>
            <a:off x="3260403" y="0"/>
            <a:ext cx="808564" cy="254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050" dirty="0">
                <a:solidFill>
                  <a:schemeClr val="bg1"/>
                </a:solidFill>
              </a:rPr>
              <a:t>Cadenas</a:t>
            </a:r>
            <a:endParaRPr lang="es-CO" sz="1050" dirty="0">
              <a:solidFill>
                <a:schemeClr val="bg1"/>
              </a:solidFill>
            </a:endParaRP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1B9294BC-24E5-D669-C625-532A3D079991}"/>
              </a:ext>
            </a:extLst>
          </p:cNvPr>
          <p:cNvSpPr/>
          <p:nvPr/>
        </p:nvSpPr>
        <p:spPr>
          <a:xfrm>
            <a:off x="4270232" y="-2"/>
            <a:ext cx="1041399" cy="254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050" dirty="0">
                <a:solidFill>
                  <a:schemeClr val="bg1"/>
                </a:solidFill>
              </a:rPr>
              <a:t>Frenos</a:t>
            </a:r>
            <a:endParaRPr lang="es-CO" sz="1050" dirty="0">
              <a:solidFill>
                <a:schemeClr val="bg1"/>
              </a:solidFill>
            </a:endParaRP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68A23E32-52AB-A646-4E1D-AF82914013B3}"/>
              </a:ext>
            </a:extLst>
          </p:cNvPr>
          <p:cNvSpPr/>
          <p:nvPr/>
        </p:nvSpPr>
        <p:spPr>
          <a:xfrm>
            <a:off x="5503525" y="0"/>
            <a:ext cx="1041399" cy="254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050" dirty="0">
                <a:solidFill>
                  <a:schemeClr val="bg1"/>
                </a:solidFill>
              </a:rPr>
              <a:t>Eléctrico</a:t>
            </a:r>
            <a:endParaRPr lang="es-CO" sz="1050" dirty="0">
              <a:solidFill>
                <a:schemeClr val="bg1"/>
              </a:solidFill>
            </a:endParaRP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88FB050A-942E-A5C2-6DF8-3CF8AC142EC8}"/>
              </a:ext>
            </a:extLst>
          </p:cNvPr>
          <p:cNvSpPr/>
          <p:nvPr/>
        </p:nvSpPr>
        <p:spPr>
          <a:xfrm>
            <a:off x="6736818" y="0"/>
            <a:ext cx="1041399" cy="254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050" dirty="0">
                <a:solidFill>
                  <a:schemeClr val="bg1"/>
                </a:solidFill>
              </a:rPr>
              <a:t>Llantas</a:t>
            </a:r>
            <a:endParaRPr lang="es-CO" sz="1050" dirty="0">
              <a:solidFill>
                <a:schemeClr val="bg1"/>
              </a:solidFill>
            </a:endParaRPr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2A6B9A4F-4314-0EF6-6CAB-831334015D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4109" y="1190106"/>
            <a:ext cx="203200" cy="203200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56171FE3-9D5D-FB24-35DA-F7F084B2D4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2001" y="1160236"/>
            <a:ext cx="369687" cy="262940"/>
          </a:xfrm>
          <a:prstGeom prst="rect">
            <a:avLst/>
          </a:prstGeom>
        </p:spPr>
      </p:pic>
      <p:sp>
        <p:nvSpPr>
          <p:cNvPr id="22" name="CuadroTexto 21">
            <a:extLst>
              <a:ext uri="{FF2B5EF4-FFF2-40B4-BE49-F238E27FC236}">
                <a16:creationId xmlns:a16="http://schemas.microsoft.com/office/drawing/2014/main" id="{18FB3AB9-F16C-6CDB-AA5E-3FDE802B65A4}"/>
              </a:ext>
            </a:extLst>
          </p:cNvPr>
          <p:cNvSpPr txBox="1"/>
          <p:nvPr/>
        </p:nvSpPr>
        <p:spPr>
          <a:xfrm>
            <a:off x="6442937" y="1153864"/>
            <a:ext cx="9878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050" dirty="0">
                <a:solidFill>
                  <a:schemeClr val="bg1"/>
                </a:solidFill>
              </a:rPr>
              <a:t>3213225880</a:t>
            </a:r>
            <a:endParaRPr lang="es-CO" sz="1050" dirty="0">
              <a:solidFill>
                <a:schemeClr val="bg1"/>
              </a:solidFill>
            </a:endParaRP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B20C2916-E3D3-CE1F-50C1-8E8154EEEF81}"/>
              </a:ext>
            </a:extLst>
          </p:cNvPr>
          <p:cNvSpPr txBox="1"/>
          <p:nvPr/>
        </p:nvSpPr>
        <p:spPr>
          <a:xfrm>
            <a:off x="7593024" y="1152928"/>
            <a:ext cx="264828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050" dirty="0">
                <a:solidFill>
                  <a:schemeClr val="bg1"/>
                </a:solidFill>
              </a:rPr>
              <a:t>RepuestosJJJ@gmail.com</a:t>
            </a:r>
            <a:endParaRPr lang="es-CO" sz="1050" dirty="0">
              <a:solidFill>
                <a:schemeClr val="bg1"/>
              </a:solidFill>
            </a:endParaRPr>
          </a:p>
        </p:txBody>
      </p:sp>
      <p:sp>
        <p:nvSpPr>
          <p:cNvPr id="35" name="Rectángulo: esquinas redondeadas 34">
            <a:extLst>
              <a:ext uri="{FF2B5EF4-FFF2-40B4-BE49-F238E27FC236}">
                <a16:creationId xmlns:a16="http://schemas.microsoft.com/office/drawing/2014/main" id="{7B67E14D-7430-3FB9-2CC5-96D4E6AF0D0E}"/>
              </a:ext>
            </a:extLst>
          </p:cNvPr>
          <p:cNvSpPr/>
          <p:nvPr/>
        </p:nvSpPr>
        <p:spPr>
          <a:xfrm>
            <a:off x="10033000" y="395905"/>
            <a:ext cx="2048933" cy="598928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D73BC2E1-237A-5EFC-51BD-9391C2F116E2}"/>
              </a:ext>
            </a:extLst>
          </p:cNvPr>
          <p:cNvSpPr/>
          <p:nvPr/>
        </p:nvSpPr>
        <p:spPr>
          <a:xfrm>
            <a:off x="489346" y="2496665"/>
            <a:ext cx="131232" cy="558794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6E9AC338-0884-7419-C692-6563DB0DEDF6}"/>
              </a:ext>
            </a:extLst>
          </p:cNvPr>
          <p:cNvSpPr/>
          <p:nvPr/>
        </p:nvSpPr>
        <p:spPr>
          <a:xfrm>
            <a:off x="766200" y="2496665"/>
            <a:ext cx="69454" cy="558794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776920A1-3992-21A2-42F5-FC808496D1BC}"/>
              </a:ext>
            </a:extLst>
          </p:cNvPr>
          <p:cNvSpPr txBox="1"/>
          <p:nvPr/>
        </p:nvSpPr>
        <p:spPr>
          <a:xfrm>
            <a:off x="847608" y="2452896"/>
            <a:ext cx="17695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latin typeface="Bookman Old Style" panose="02050604050505020204" pitchFamily="18" charset="0"/>
              </a:rPr>
              <a:t>REPUESTOS PARA MOTO</a:t>
            </a:r>
            <a:endParaRPr lang="es-CO" dirty="0">
              <a:latin typeface="Bookman Old Style" panose="02050604050505020204" pitchFamily="18" charset="0"/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D266A75C-94B3-E0BF-5452-6178AC16DF39}"/>
              </a:ext>
            </a:extLst>
          </p:cNvPr>
          <p:cNvSpPr/>
          <p:nvPr/>
        </p:nvSpPr>
        <p:spPr>
          <a:xfrm>
            <a:off x="0" y="2150533"/>
            <a:ext cx="12201407" cy="4805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43" name="Rectángulo 42">
            <a:extLst>
              <a:ext uri="{FF2B5EF4-FFF2-40B4-BE49-F238E27FC236}">
                <a16:creationId xmlns:a16="http://schemas.microsoft.com/office/drawing/2014/main" id="{F579C313-5D48-2F4E-7308-149C409D6DCA}"/>
              </a:ext>
            </a:extLst>
          </p:cNvPr>
          <p:cNvSpPr/>
          <p:nvPr/>
        </p:nvSpPr>
        <p:spPr>
          <a:xfrm>
            <a:off x="2886508" y="2517160"/>
            <a:ext cx="1828804" cy="164866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53" name="Rectángulo 52">
            <a:extLst>
              <a:ext uri="{FF2B5EF4-FFF2-40B4-BE49-F238E27FC236}">
                <a16:creationId xmlns:a16="http://schemas.microsoft.com/office/drawing/2014/main" id="{2CB170E9-D1B7-A519-D6C3-001551517F76}"/>
              </a:ext>
            </a:extLst>
          </p:cNvPr>
          <p:cNvSpPr/>
          <p:nvPr/>
        </p:nvSpPr>
        <p:spPr>
          <a:xfrm>
            <a:off x="5571062" y="2495337"/>
            <a:ext cx="1828804" cy="164866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56" name="Rectángulo 55">
            <a:extLst>
              <a:ext uri="{FF2B5EF4-FFF2-40B4-BE49-F238E27FC236}">
                <a16:creationId xmlns:a16="http://schemas.microsoft.com/office/drawing/2014/main" id="{414E63E4-7648-23BF-A138-E17BFCEB4801}"/>
              </a:ext>
            </a:extLst>
          </p:cNvPr>
          <p:cNvSpPr/>
          <p:nvPr/>
        </p:nvSpPr>
        <p:spPr>
          <a:xfrm>
            <a:off x="8178525" y="2517159"/>
            <a:ext cx="1828804" cy="164866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pic>
        <p:nvPicPr>
          <p:cNvPr id="58" name="Imagen 57">
            <a:extLst>
              <a:ext uri="{FF2B5EF4-FFF2-40B4-BE49-F238E27FC236}">
                <a16:creationId xmlns:a16="http://schemas.microsoft.com/office/drawing/2014/main" id="{94F823FF-1271-5108-B9C1-EC58E27D38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3163" y="2539857"/>
            <a:ext cx="1734887" cy="1582598"/>
          </a:xfrm>
          <a:prstGeom prst="rect">
            <a:avLst/>
          </a:prstGeom>
        </p:spPr>
      </p:pic>
      <p:sp>
        <p:nvSpPr>
          <p:cNvPr id="61" name="CuadroTexto 60">
            <a:extLst>
              <a:ext uri="{FF2B5EF4-FFF2-40B4-BE49-F238E27FC236}">
                <a16:creationId xmlns:a16="http://schemas.microsoft.com/office/drawing/2014/main" id="{844AEF8B-75DF-CBE0-AF4E-5A3431129479}"/>
              </a:ext>
            </a:extLst>
          </p:cNvPr>
          <p:cNvSpPr txBox="1"/>
          <p:nvPr/>
        </p:nvSpPr>
        <p:spPr>
          <a:xfrm>
            <a:off x="2886508" y="4201757"/>
            <a:ext cx="17695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/>
              <a:t>Bateria</a:t>
            </a:r>
            <a:r>
              <a:rPr lang="en-US" sz="1400" b="1" dirty="0"/>
              <a:t> Gel Ytz14L-A2 Royal Enfield 350-500 Classic </a:t>
            </a:r>
            <a:r>
              <a:rPr lang="en-US" sz="1400" b="1" dirty="0" err="1"/>
              <a:t>Revo</a:t>
            </a:r>
            <a:r>
              <a:rPr lang="en-US" sz="1400" b="1" dirty="0"/>
              <a:t> Und</a:t>
            </a:r>
          </a:p>
          <a:p>
            <a:endParaRPr lang="es-CO" dirty="0"/>
          </a:p>
        </p:txBody>
      </p:sp>
      <p:sp>
        <p:nvSpPr>
          <p:cNvPr id="62" name="Rectángulo: esquinas redondeadas 61">
            <a:extLst>
              <a:ext uri="{FF2B5EF4-FFF2-40B4-BE49-F238E27FC236}">
                <a16:creationId xmlns:a16="http://schemas.microsoft.com/office/drawing/2014/main" id="{07D70A6D-DEBD-FA4D-27A6-9E410FEC0D0A}"/>
              </a:ext>
            </a:extLst>
          </p:cNvPr>
          <p:cNvSpPr/>
          <p:nvPr/>
        </p:nvSpPr>
        <p:spPr>
          <a:xfrm>
            <a:off x="2656706" y="5614541"/>
            <a:ext cx="2134225" cy="400897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400" dirty="0">
                <a:solidFill>
                  <a:schemeClr val="bg1"/>
                </a:solidFill>
                <a:latin typeface="Bookman Old Style" panose="02050604050505020204" pitchFamily="18" charset="0"/>
              </a:rPr>
              <a:t>AÑADIR AL CARRITO</a:t>
            </a:r>
            <a:endParaRPr lang="es-CO" sz="1400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cxnSp>
        <p:nvCxnSpPr>
          <p:cNvPr id="66" name="Conector recto 65">
            <a:extLst>
              <a:ext uri="{FF2B5EF4-FFF2-40B4-BE49-F238E27FC236}">
                <a16:creationId xmlns:a16="http://schemas.microsoft.com/office/drawing/2014/main" id="{A71FEF81-324F-9D27-AA31-CB2484CB5BDB}"/>
              </a:ext>
            </a:extLst>
          </p:cNvPr>
          <p:cNvCxnSpPr>
            <a:cxnSpLocks/>
          </p:cNvCxnSpPr>
          <p:nvPr/>
        </p:nvCxnSpPr>
        <p:spPr>
          <a:xfrm flipH="1">
            <a:off x="2792408" y="5384282"/>
            <a:ext cx="948344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CuadroTexto 66">
            <a:extLst>
              <a:ext uri="{FF2B5EF4-FFF2-40B4-BE49-F238E27FC236}">
                <a16:creationId xmlns:a16="http://schemas.microsoft.com/office/drawing/2014/main" id="{F29C2A27-0285-9789-D6D5-DEDD897CE667}"/>
              </a:ext>
            </a:extLst>
          </p:cNvPr>
          <p:cNvSpPr txBox="1"/>
          <p:nvPr/>
        </p:nvSpPr>
        <p:spPr>
          <a:xfrm>
            <a:off x="5538687" y="4201757"/>
            <a:ext cx="1870164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400" b="1" dirty="0"/>
              <a:t>Filtro Aceite Pulsar 200 </a:t>
            </a:r>
            <a:r>
              <a:rPr lang="es-CO" sz="1400" b="1" dirty="0" err="1"/>
              <a:t>Ns</a:t>
            </a:r>
            <a:r>
              <a:rPr lang="es-CO" sz="1400" b="1" dirty="0"/>
              <a:t>-Dominar 400-Duke 200 Original </a:t>
            </a:r>
            <a:r>
              <a:rPr lang="es-CO" sz="1400" b="1" dirty="0" err="1"/>
              <a:t>Varroc</a:t>
            </a:r>
            <a:r>
              <a:rPr lang="es-CO" sz="1400" b="1" dirty="0"/>
              <a:t> </a:t>
            </a:r>
            <a:r>
              <a:rPr lang="es-CO" sz="1400" b="1" dirty="0" err="1"/>
              <a:t>Und</a:t>
            </a:r>
            <a:endParaRPr lang="es-CO" sz="1400" b="1" dirty="0"/>
          </a:p>
          <a:p>
            <a:endParaRPr lang="es-CO" dirty="0"/>
          </a:p>
        </p:txBody>
      </p:sp>
      <p:sp>
        <p:nvSpPr>
          <p:cNvPr id="68" name="Rectángulo: esquinas redondeadas 67">
            <a:extLst>
              <a:ext uri="{FF2B5EF4-FFF2-40B4-BE49-F238E27FC236}">
                <a16:creationId xmlns:a16="http://schemas.microsoft.com/office/drawing/2014/main" id="{2C01B4C3-2EFB-211F-DF73-ACF249375F20}"/>
              </a:ext>
            </a:extLst>
          </p:cNvPr>
          <p:cNvSpPr/>
          <p:nvPr/>
        </p:nvSpPr>
        <p:spPr>
          <a:xfrm>
            <a:off x="5342619" y="5614541"/>
            <a:ext cx="2134225" cy="400897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400" dirty="0">
                <a:solidFill>
                  <a:schemeClr val="bg1"/>
                </a:solidFill>
                <a:latin typeface="Bookman Old Style" panose="02050604050505020204" pitchFamily="18" charset="0"/>
              </a:rPr>
              <a:t>AÑADIR AL CARRITO</a:t>
            </a:r>
            <a:endParaRPr lang="es-CO" sz="1400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69" name="CuadroTexto 68">
            <a:extLst>
              <a:ext uri="{FF2B5EF4-FFF2-40B4-BE49-F238E27FC236}">
                <a16:creationId xmlns:a16="http://schemas.microsoft.com/office/drawing/2014/main" id="{D3198BA5-DD0B-1CE9-CA71-8EEB3B39BE63}"/>
              </a:ext>
            </a:extLst>
          </p:cNvPr>
          <p:cNvSpPr txBox="1"/>
          <p:nvPr/>
        </p:nvSpPr>
        <p:spPr>
          <a:xfrm>
            <a:off x="5613304" y="5215926"/>
            <a:ext cx="165926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O" altLang="es-CO" sz="16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$ 5,900  $ 4,779</a:t>
            </a:r>
          </a:p>
          <a:p>
            <a:endParaRPr lang="es-CO" dirty="0"/>
          </a:p>
        </p:txBody>
      </p:sp>
      <p:cxnSp>
        <p:nvCxnSpPr>
          <p:cNvPr id="71" name="Conector recto 70">
            <a:extLst>
              <a:ext uri="{FF2B5EF4-FFF2-40B4-BE49-F238E27FC236}">
                <a16:creationId xmlns:a16="http://schemas.microsoft.com/office/drawing/2014/main" id="{91ABA182-67AE-3B78-F205-1A61DA4407CB}"/>
              </a:ext>
            </a:extLst>
          </p:cNvPr>
          <p:cNvCxnSpPr/>
          <p:nvPr/>
        </p:nvCxnSpPr>
        <p:spPr>
          <a:xfrm flipH="1">
            <a:off x="5672924" y="5387791"/>
            <a:ext cx="736467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CuadroTexto 71">
            <a:hlinkClick r:id="rId5" action="ppaction://hlinksldjump"/>
            <a:extLst>
              <a:ext uri="{FF2B5EF4-FFF2-40B4-BE49-F238E27FC236}">
                <a16:creationId xmlns:a16="http://schemas.microsoft.com/office/drawing/2014/main" id="{120FAFDF-58B8-503E-411D-AEB6F080D486}"/>
              </a:ext>
            </a:extLst>
          </p:cNvPr>
          <p:cNvSpPr txBox="1"/>
          <p:nvPr/>
        </p:nvSpPr>
        <p:spPr>
          <a:xfrm>
            <a:off x="8258194" y="4201757"/>
            <a:ext cx="17411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b="1" dirty="0"/>
              <a:t>Batería Gel 12N5L-Bs </a:t>
            </a:r>
            <a:r>
              <a:rPr lang="es-MX" sz="1400" b="1" dirty="0" err="1"/>
              <a:t>Revo</a:t>
            </a:r>
            <a:r>
              <a:rPr lang="es-MX" sz="1400" b="1" dirty="0"/>
              <a:t> </a:t>
            </a:r>
            <a:r>
              <a:rPr lang="es-MX" sz="1400" b="1" dirty="0" err="1"/>
              <a:t>Und</a:t>
            </a:r>
            <a:endParaRPr lang="es-MX" sz="1400" b="1" dirty="0"/>
          </a:p>
        </p:txBody>
      </p:sp>
      <p:sp>
        <p:nvSpPr>
          <p:cNvPr id="74" name="Rectángulo: esquinas redondeadas 73">
            <a:hlinkClick r:id="rId6" action="ppaction://hlinksldjump"/>
            <a:extLst>
              <a:ext uri="{FF2B5EF4-FFF2-40B4-BE49-F238E27FC236}">
                <a16:creationId xmlns:a16="http://schemas.microsoft.com/office/drawing/2014/main" id="{52C0C673-B20F-43CB-42A5-27BC2A34ACB4}"/>
              </a:ext>
            </a:extLst>
          </p:cNvPr>
          <p:cNvSpPr/>
          <p:nvPr/>
        </p:nvSpPr>
        <p:spPr>
          <a:xfrm>
            <a:off x="8121558" y="5302858"/>
            <a:ext cx="2134225" cy="400897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400" dirty="0">
                <a:solidFill>
                  <a:schemeClr val="bg1"/>
                </a:solidFill>
                <a:latin typeface="Bookman Old Style" panose="02050604050505020204" pitchFamily="18" charset="0"/>
              </a:rPr>
              <a:t>AÑADIR AL CARRITO</a:t>
            </a:r>
            <a:endParaRPr lang="es-CO" sz="1400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cxnSp>
        <p:nvCxnSpPr>
          <p:cNvPr id="76" name="Conector recto 75">
            <a:extLst>
              <a:ext uri="{FF2B5EF4-FFF2-40B4-BE49-F238E27FC236}">
                <a16:creationId xmlns:a16="http://schemas.microsoft.com/office/drawing/2014/main" id="{430EA477-9E0D-FAE2-A8B4-93D9F66F7D7B}"/>
              </a:ext>
            </a:extLst>
          </p:cNvPr>
          <p:cNvCxnSpPr>
            <a:cxnSpLocks/>
          </p:cNvCxnSpPr>
          <p:nvPr/>
        </p:nvCxnSpPr>
        <p:spPr>
          <a:xfrm flipH="1">
            <a:off x="8258194" y="5043137"/>
            <a:ext cx="83473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CuadroTexto 76">
            <a:extLst>
              <a:ext uri="{FF2B5EF4-FFF2-40B4-BE49-F238E27FC236}">
                <a16:creationId xmlns:a16="http://schemas.microsoft.com/office/drawing/2014/main" id="{DD872440-5D79-CB37-8AE5-15032299A3A8}"/>
              </a:ext>
            </a:extLst>
          </p:cNvPr>
          <p:cNvSpPr txBox="1"/>
          <p:nvPr/>
        </p:nvSpPr>
        <p:spPr>
          <a:xfrm>
            <a:off x="423068" y="3177268"/>
            <a:ext cx="22966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>
                <a:latin typeface="Bookman Old Style" panose="02050604050505020204" pitchFamily="18" charset="0"/>
              </a:rPr>
              <a:t>Categoría de Productos</a:t>
            </a:r>
            <a:endParaRPr lang="es-CO" sz="1400" dirty="0">
              <a:latin typeface="Bookman Old Style" panose="02050604050505020204" pitchFamily="18" charset="0"/>
            </a:endParaRPr>
          </a:p>
        </p:txBody>
      </p:sp>
      <p:sp>
        <p:nvSpPr>
          <p:cNvPr id="78" name="Rectángulo: esquinas redondeadas 77">
            <a:extLst>
              <a:ext uri="{FF2B5EF4-FFF2-40B4-BE49-F238E27FC236}">
                <a16:creationId xmlns:a16="http://schemas.microsoft.com/office/drawing/2014/main" id="{646EB621-A33C-3BFD-5D49-36D5388298BC}"/>
              </a:ext>
            </a:extLst>
          </p:cNvPr>
          <p:cNvSpPr/>
          <p:nvPr/>
        </p:nvSpPr>
        <p:spPr>
          <a:xfrm>
            <a:off x="554962" y="3589177"/>
            <a:ext cx="815041" cy="259722"/>
          </a:xfrm>
          <a:prstGeom prst="round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400" dirty="0">
                <a:latin typeface="Bookman Old Style" panose="02050604050505020204" pitchFamily="18" charset="0"/>
              </a:rPr>
              <a:t>Aceite</a:t>
            </a:r>
            <a:endParaRPr lang="es-CO" sz="1400" dirty="0">
              <a:latin typeface="Bookman Old Style" panose="02050604050505020204" pitchFamily="18" charset="0"/>
            </a:endParaRPr>
          </a:p>
        </p:txBody>
      </p:sp>
      <p:sp>
        <p:nvSpPr>
          <p:cNvPr id="79" name="CuadroTexto 78">
            <a:extLst>
              <a:ext uri="{FF2B5EF4-FFF2-40B4-BE49-F238E27FC236}">
                <a16:creationId xmlns:a16="http://schemas.microsoft.com/office/drawing/2014/main" id="{8898C338-69C0-4511-9797-A5D41AD313DF}"/>
              </a:ext>
            </a:extLst>
          </p:cNvPr>
          <p:cNvSpPr txBox="1"/>
          <p:nvPr/>
        </p:nvSpPr>
        <p:spPr>
          <a:xfrm>
            <a:off x="387737" y="4417232"/>
            <a:ext cx="19645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>
                <a:latin typeface="Bookman Old Style" panose="02050604050505020204" pitchFamily="18" charset="0"/>
              </a:rPr>
              <a:t>Tipo de producto</a:t>
            </a:r>
            <a:endParaRPr lang="es-CO" sz="1400" dirty="0">
              <a:latin typeface="Bookman Old Style" panose="02050604050505020204" pitchFamily="18" charset="0"/>
            </a:endParaRPr>
          </a:p>
        </p:txBody>
      </p:sp>
      <p:sp>
        <p:nvSpPr>
          <p:cNvPr id="82" name="Rectángulo: esquinas redondeadas 81">
            <a:extLst>
              <a:ext uri="{FF2B5EF4-FFF2-40B4-BE49-F238E27FC236}">
                <a16:creationId xmlns:a16="http://schemas.microsoft.com/office/drawing/2014/main" id="{1BD1BE5B-1787-26E6-3B82-AFB89913D32F}"/>
              </a:ext>
            </a:extLst>
          </p:cNvPr>
          <p:cNvSpPr/>
          <p:nvPr/>
        </p:nvSpPr>
        <p:spPr>
          <a:xfrm>
            <a:off x="478161" y="4841794"/>
            <a:ext cx="1181602" cy="374132"/>
          </a:xfrm>
          <a:prstGeom prst="round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050" dirty="0">
                <a:latin typeface="Bookman Old Style" panose="02050604050505020204" pitchFamily="18" charset="0"/>
              </a:rPr>
              <a:t>Baterías Moto Ato Cilindraje</a:t>
            </a:r>
            <a:endParaRPr lang="es-CO" sz="1050" dirty="0">
              <a:latin typeface="Bookman Old Style" panose="02050604050505020204" pitchFamily="18" charset="0"/>
            </a:endParaRPr>
          </a:p>
        </p:txBody>
      </p:sp>
      <p:sp>
        <p:nvSpPr>
          <p:cNvPr id="83" name="CuadroTexto 82">
            <a:extLst>
              <a:ext uri="{FF2B5EF4-FFF2-40B4-BE49-F238E27FC236}">
                <a16:creationId xmlns:a16="http://schemas.microsoft.com/office/drawing/2014/main" id="{A501E286-B027-8FE4-4077-38E08A42DDCF}"/>
              </a:ext>
            </a:extLst>
          </p:cNvPr>
          <p:cNvSpPr txBox="1"/>
          <p:nvPr/>
        </p:nvSpPr>
        <p:spPr>
          <a:xfrm>
            <a:off x="379520" y="5503307"/>
            <a:ext cx="19645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>
                <a:latin typeface="Bookman Old Style" panose="02050604050505020204" pitchFamily="18" charset="0"/>
              </a:rPr>
              <a:t>Modelo De La Moto </a:t>
            </a:r>
            <a:endParaRPr lang="es-CO" sz="1400" dirty="0">
              <a:latin typeface="Bookman Old Style" panose="02050604050505020204" pitchFamily="18" charset="0"/>
            </a:endParaRPr>
          </a:p>
        </p:txBody>
      </p:sp>
      <p:sp>
        <p:nvSpPr>
          <p:cNvPr id="85" name="Rectángulo: esquinas redondeadas 84">
            <a:hlinkClick r:id="rId7" action="ppaction://hlinksldjump"/>
            <a:extLst>
              <a:ext uri="{FF2B5EF4-FFF2-40B4-BE49-F238E27FC236}">
                <a16:creationId xmlns:a16="http://schemas.microsoft.com/office/drawing/2014/main" id="{49387560-04D3-0AEB-9812-526E317C8D32}"/>
              </a:ext>
            </a:extLst>
          </p:cNvPr>
          <p:cNvSpPr/>
          <p:nvPr/>
        </p:nvSpPr>
        <p:spPr>
          <a:xfrm>
            <a:off x="467563" y="5902769"/>
            <a:ext cx="1039504" cy="259722"/>
          </a:xfrm>
          <a:prstGeom prst="round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050" dirty="0">
                <a:latin typeface="Bookman Old Style" panose="02050604050505020204" pitchFamily="18" charset="0"/>
              </a:rPr>
              <a:t>AK 125 NKD</a:t>
            </a:r>
            <a:endParaRPr lang="es-CO" sz="1050" dirty="0">
              <a:latin typeface="Bookman Old Style" panose="02050604050505020204" pitchFamily="18" charset="0"/>
            </a:endParaRPr>
          </a:p>
        </p:txBody>
      </p:sp>
      <p:sp>
        <p:nvSpPr>
          <p:cNvPr id="86" name="Rectángulo: esquinas redondeadas 85">
            <a:extLst>
              <a:ext uri="{FF2B5EF4-FFF2-40B4-BE49-F238E27FC236}">
                <a16:creationId xmlns:a16="http://schemas.microsoft.com/office/drawing/2014/main" id="{F2823F37-3D02-32B7-399E-73A11407B862}"/>
              </a:ext>
            </a:extLst>
          </p:cNvPr>
          <p:cNvSpPr/>
          <p:nvPr/>
        </p:nvSpPr>
        <p:spPr>
          <a:xfrm>
            <a:off x="1563536" y="3589177"/>
            <a:ext cx="884371" cy="259722"/>
          </a:xfrm>
          <a:prstGeom prst="round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400" dirty="0">
                <a:latin typeface="Bookman Old Style" panose="02050604050505020204" pitchFamily="18" charset="0"/>
              </a:rPr>
              <a:t>Batería</a:t>
            </a:r>
            <a:endParaRPr lang="es-CO" sz="1400" dirty="0">
              <a:latin typeface="Bookman Old Style" panose="02050604050505020204" pitchFamily="18" charset="0"/>
            </a:endParaRPr>
          </a:p>
        </p:txBody>
      </p:sp>
      <p:pic>
        <p:nvPicPr>
          <p:cNvPr id="87" name="Imagen 86">
            <a:extLst>
              <a:ext uri="{FF2B5EF4-FFF2-40B4-BE49-F238E27FC236}">
                <a16:creationId xmlns:a16="http://schemas.microsoft.com/office/drawing/2014/main" id="{E5E100E3-8974-F324-8E15-671CB4527CF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6815" y="2551785"/>
            <a:ext cx="1592219" cy="1592219"/>
          </a:xfrm>
          <a:prstGeom prst="rect">
            <a:avLst/>
          </a:prstGeom>
        </p:spPr>
      </p:pic>
      <p:pic>
        <p:nvPicPr>
          <p:cNvPr id="91" name="Imagen 90">
            <a:extLst>
              <a:ext uri="{FF2B5EF4-FFF2-40B4-BE49-F238E27FC236}">
                <a16:creationId xmlns:a16="http://schemas.microsoft.com/office/drawing/2014/main" id="{22AB9989-73F5-F5A5-3049-99B91D696A7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274" y="2581851"/>
            <a:ext cx="1666988" cy="1507596"/>
          </a:xfrm>
          <a:prstGeom prst="rect">
            <a:avLst/>
          </a:prstGeom>
        </p:spPr>
      </p:pic>
      <p:sp>
        <p:nvSpPr>
          <p:cNvPr id="92" name="CuadroTexto 91">
            <a:extLst>
              <a:ext uri="{FF2B5EF4-FFF2-40B4-BE49-F238E27FC236}">
                <a16:creationId xmlns:a16="http://schemas.microsoft.com/office/drawing/2014/main" id="{6A899B8E-C68F-B37F-6A8A-A5422FB2566C}"/>
              </a:ext>
            </a:extLst>
          </p:cNvPr>
          <p:cNvSpPr txBox="1"/>
          <p:nvPr/>
        </p:nvSpPr>
        <p:spPr>
          <a:xfrm>
            <a:off x="8179488" y="4876212"/>
            <a:ext cx="213422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O" altLang="es-CO" sz="16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$ 91,400 $ 82,260 </a:t>
            </a:r>
          </a:p>
          <a:p>
            <a:endParaRPr lang="es-CO" dirty="0"/>
          </a:p>
        </p:txBody>
      </p:sp>
      <p:sp>
        <p:nvSpPr>
          <p:cNvPr id="94" name="CuadroTexto 93">
            <a:extLst>
              <a:ext uri="{FF2B5EF4-FFF2-40B4-BE49-F238E27FC236}">
                <a16:creationId xmlns:a16="http://schemas.microsoft.com/office/drawing/2014/main" id="{7564F2B9-4A5B-5522-465C-65D26ECE0AF1}"/>
              </a:ext>
            </a:extLst>
          </p:cNvPr>
          <p:cNvSpPr txBox="1"/>
          <p:nvPr/>
        </p:nvSpPr>
        <p:spPr>
          <a:xfrm>
            <a:off x="2740880" y="5214916"/>
            <a:ext cx="213422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O" altLang="es-CO" sz="16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$ 246,000 $ 221,400 </a:t>
            </a:r>
          </a:p>
          <a:p>
            <a:endParaRPr lang="es-CO" dirty="0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45983F6E-5D4D-669F-E375-C3358EDAC118}"/>
              </a:ext>
            </a:extLst>
          </p:cNvPr>
          <p:cNvSpPr txBox="1"/>
          <p:nvPr/>
        </p:nvSpPr>
        <p:spPr>
          <a:xfrm>
            <a:off x="11090803" y="433367"/>
            <a:ext cx="6135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00" dirty="0">
                <a:latin typeface="Bookman Old Style" panose="02050604050505020204" pitchFamily="18" charset="0"/>
              </a:rPr>
              <a:t>Carrito</a:t>
            </a:r>
            <a:endParaRPr lang="es-CO" sz="900" dirty="0">
              <a:latin typeface="Bookman Old Style" panose="02050604050505020204" pitchFamily="18" charset="0"/>
            </a:endParaRP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641344F7-AC2D-9F6F-7351-74AA4804A769}"/>
              </a:ext>
            </a:extLst>
          </p:cNvPr>
          <p:cNvSpPr txBox="1"/>
          <p:nvPr/>
        </p:nvSpPr>
        <p:spPr>
          <a:xfrm>
            <a:off x="11067038" y="689947"/>
            <a:ext cx="50399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MX" sz="1050" dirty="0"/>
              <a:t>$0</a:t>
            </a:r>
            <a:endParaRPr lang="es-CO" sz="1050" dirty="0"/>
          </a:p>
        </p:txBody>
      </p:sp>
      <p:pic>
        <p:nvPicPr>
          <p:cNvPr id="19" name="Imagen 18">
            <a:hlinkClick r:id="rId10" action="ppaction://hlinksldjump"/>
            <a:extLst>
              <a:ext uri="{FF2B5EF4-FFF2-40B4-BE49-F238E27FC236}">
                <a16:creationId xmlns:a16="http://schemas.microsoft.com/office/drawing/2014/main" id="{1EDDDD2D-762B-6B8A-AFA3-7083270936D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 flipV="1">
            <a:off x="10302961" y="516246"/>
            <a:ext cx="503992" cy="439854"/>
          </a:xfrm>
          <a:prstGeom prst="rect">
            <a:avLst/>
          </a:prstGeom>
        </p:spPr>
      </p:pic>
      <p:sp>
        <p:nvSpPr>
          <p:cNvPr id="10" name="Elipse 9">
            <a:extLst>
              <a:ext uri="{FF2B5EF4-FFF2-40B4-BE49-F238E27FC236}">
                <a16:creationId xmlns:a16="http://schemas.microsoft.com/office/drawing/2014/main" id="{9E60E8D8-9945-CEC1-44EF-E8E2A977A509}"/>
              </a:ext>
            </a:extLst>
          </p:cNvPr>
          <p:cNvSpPr/>
          <p:nvPr/>
        </p:nvSpPr>
        <p:spPr>
          <a:xfrm>
            <a:off x="10591967" y="422752"/>
            <a:ext cx="242424" cy="237066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/>
              <a:t>0</a:t>
            </a:r>
            <a:endParaRPr lang="es-CO" dirty="0"/>
          </a:p>
        </p:txBody>
      </p:sp>
      <p:sp>
        <p:nvSpPr>
          <p:cNvPr id="20" name="Rectángulo: esquinas redondeadas 19">
            <a:extLst>
              <a:ext uri="{FF2B5EF4-FFF2-40B4-BE49-F238E27FC236}">
                <a16:creationId xmlns:a16="http://schemas.microsoft.com/office/drawing/2014/main" id="{95C1AC5F-D356-48B4-BFED-FC449AF5710E}"/>
              </a:ext>
            </a:extLst>
          </p:cNvPr>
          <p:cNvSpPr/>
          <p:nvPr/>
        </p:nvSpPr>
        <p:spPr>
          <a:xfrm>
            <a:off x="3958542" y="1444041"/>
            <a:ext cx="5381775" cy="449487"/>
          </a:xfrm>
          <a:prstGeom prst="round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24" name="Rectángulo: esquinas redondeadas 23">
            <a:extLst>
              <a:ext uri="{FF2B5EF4-FFF2-40B4-BE49-F238E27FC236}">
                <a16:creationId xmlns:a16="http://schemas.microsoft.com/office/drawing/2014/main" id="{1CCF8C8B-9A3F-D4F7-19B3-E54E7EF958B1}"/>
              </a:ext>
            </a:extLst>
          </p:cNvPr>
          <p:cNvSpPr/>
          <p:nvPr/>
        </p:nvSpPr>
        <p:spPr>
          <a:xfrm>
            <a:off x="3970116" y="1463087"/>
            <a:ext cx="1192735" cy="430441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1600" dirty="0"/>
              <a:t>Categoría  </a:t>
            </a:r>
            <a:endParaRPr lang="es-CO" sz="1600" dirty="0"/>
          </a:p>
        </p:txBody>
      </p:sp>
      <p:sp>
        <p:nvSpPr>
          <p:cNvPr id="25" name="Triángulo isósceles 24">
            <a:extLst>
              <a:ext uri="{FF2B5EF4-FFF2-40B4-BE49-F238E27FC236}">
                <a16:creationId xmlns:a16="http://schemas.microsoft.com/office/drawing/2014/main" id="{14D37E07-3AEB-5238-1534-0FE6E07290E4}"/>
              </a:ext>
            </a:extLst>
          </p:cNvPr>
          <p:cNvSpPr/>
          <p:nvPr/>
        </p:nvSpPr>
        <p:spPr>
          <a:xfrm rot="10800000">
            <a:off x="4943954" y="1621357"/>
            <a:ext cx="101601" cy="127947"/>
          </a:xfrm>
          <a:prstGeom prst="triangle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27" name="Imagen 26">
            <a:extLst>
              <a:ext uri="{FF2B5EF4-FFF2-40B4-BE49-F238E27FC236}">
                <a16:creationId xmlns:a16="http://schemas.microsoft.com/office/drawing/2014/main" id="{B1CFA81D-915D-D241-F0A5-79F6A062741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5932" y="1466696"/>
            <a:ext cx="331454" cy="331454"/>
          </a:xfrm>
          <a:prstGeom prst="rect">
            <a:avLst/>
          </a:prstGeom>
        </p:spPr>
      </p:pic>
      <p:pic>
        <p:nvPicPr>
          <p:cNvPr id="29" name="Imagen 28">
            <a:hlinkClick r:id="rId13" action="ppaction://hlinksldjump"/>
            <a:extLst>
              <a:ext uri="{FF2B5EF4-FFF2-40B4-BE49-F238E27FC236}">
                <a16:creationId xmlns:a16="http://schemas.microsoft.com/office/drawing/2014/main" id="{079F33A7-7BEE-29B2-84B0-F01EC7FABB9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182" y="65455"/>
            <a:ext cx="1807956" cy="1807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1473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706EC336-6891-13E7-B866-E118897FCAB7}"/>
              </a:ext>
            </a:extLst>
          </p:cNvPr>
          <p:cNvSpPr/>
          <p:nvPr/>
        </p:nvSpPr>
        <p:spPr>
          <a:xfrm>
            <a:off x="-1" y="2198588"/>
            <a:ext cx="12192000" cy="4707466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44" name="Rectángulo 43">
            <a:extLst>
              <a:ext uri="{FF2B5EF4-FFF2-40B4-BE49-F238E27FC236}">
                <a16:creationId xmlns:a16="http://schemas.microsoft.com/office/drawing/2014/main" id="{4C1F046F-02A2-51F7-058F-90CB3C8177A4}"/>
              </a:ext>
            </a:extLst>
          </p:cNvPr>
          <p:cNvSpPr/>
          <p:nvPr/>
        </p:nvSpPr>
        <p:spPr>
          <a:xfrm>
            <a:off x="-9408" y="500222"/>
            <a:ext cx="12201407" cy="1650311"/>
          </a:xfrm>
          <a:custGeom>
            <a:avLst/>
            <a:gdLst>
              <a:gd name="connsiteX0" fmla="*/ 0 w 12192000"/>
              <a:gd name="connsiteY0" fmla="*/ 0 h 1297479"/>
              <a:gd name="connsiteX1" fmla="*/ 12192000 w 12192000"/>
              <a:gd name="connsiteY1" fmla="*/ 0 h 1297479"/>
              <a:gd name="connsiteX2" fmla="*/ 12192000 w 12192000"/>
              <a:gd name="connsiteY2" fmla="*/ 1297479 h 1297479"/>
              <a:gd name="connsiteX3" fmla="*/ 0 w 12192000"/>
              <a:gd name="connsiteY3" fmla="*/ 1297479 h 1297479"/>
              <a:gd name="connsiteX4" fmla="*/ 0 w 12192000"/>
              <a:gd name="connsiteY4" fmla="*/ 0 h 1297479"/>
              <a:gd name="connsiteX0" fmla="*/ 0 w 12192000"/>
              <a:gd name="connsiteY0" fmla="*/ 632921 h 1930400"/>
              <a:gd name="connsiteX1" fmla="*/ 4978400 w 12192000"/>
              <a:gd name="connsiteY1" fmla="*/ 0 h 1930400"/>
              <a:gd name="connsiteX2" fmla="*/ 12192000 w 12192000"/>
              <a:gd name="connsiteY2" fmla="*/ 632921 h 1930400"/>
              <a:gd name="connsiteX3" fmla="*/ 12192000 w 12192000"/>
              <a:gd name="connsiteY3" fmla="*/ 1930400 h 1930400"/>
              <a:gd name="connsiteX4" fmla="*/ 0 w 12192000"/>
              <a:gd name="connsiteY4" fmla="*/ 1930400 h 1930400"/>
              <a:gd name="connsiteX5" fmla="*/ 0 w 12192000"/>
              <a:gd name="connsiteY5" fmla="*/ 632921 h 1930400"/>
              <a:gd name="connsiteX0" fmla="*/ 0 w 12192000"/>
              <a:gd name="connsiteY0" fmla="*/ 634064 h 1931543"/>
              <a:gd name="connsiteX1" fmla="*/ 1854200 w 12192000"/>
              <a:gd name="connsiteY1" fmla="*/ 475277 h 1931543"/>
              <a:gd name="connsiteX2" fmla="*/ 4978400 w 12192000"/>
              <a:gd name="connsiteY2" fmla="*/ 1143 h 1931543"/>
              <a:gd name="connsiteX3" fmla="*/ 12192000 w 12192000"/>
              <a:gd name="connsiteY3" fmla="*/ 634064 h 1931543"/>
              <a:gd name="connsiteX4" fmla="*/ 12192000 w 12192000"/>
              <a:gd name="connsiteY4" fmla="*/ 1931543 h 1931543"/>
              <a:gd name="connsiteX5" fmla="*/ 0 w 12192000"/>
              <a:gd name="connsiteY5" fmla="*/ 1931543 h 1931543"/>
              <a:gd name="connsiteX6" fmla="*/ 0 w 12192000"/>
              <a:gd name="connsiteY6" fmla="*/ 634064 h 1931543"/>
              <a:gd name="connsiteX0" fmla="*/ 0 w 12192000"/>
              <a:gd name="connsiteY0" fmla="*/ 634064 h 1931543"/>
              <a:gd name="connsiteX1" fmla="*/ 1854200 w 12192000"/>
              <a:gd name="connsiteY1" fmla="*/ 475277 h 1931543"/>
              <a:gd name="connsiteX2" fmla="*/ 4978400 w 12192000"/>
              <a:gd name="connsiteY2" fmla="*/ 1143 h 1931543"/>
              <a:gd name="connsiteX3" fmla="*/ 12192000 w 12192000"/>
              <a:gd name="connsiteY3" fmla="*/ 634064 h 1931543"/>
              <a:gd name="connsiteX4" fmla="*/ 12192000 w 12192000"/>
              <a:gd name="connsiteY4" fmla="*/ 1931543 h 1931543"/>
              <a:gd name="connsiteX5" fmla="*/ 0 w 12192000"/>
              <a:gd name="connsiteY5" fmla="*/ 1931543 h 1931543"/>
              <a:gd name="connsiteX6" fmla="*/ 0 w 12192000"/>
              <a:gd name="connsiteY6" fmla="*/ 634064 h 1931543"/>
              <a:gd name="connsiteX0" fmla="*/ 0 w 12192000"/>
              <a:gd name="connsiteY0" fmla="*/ 634064 h 1931543"/>
              <a:gd name="connsiteX1" fmla="*/ 626533 w 12192000"/>
              <a:gd name="connsiteY1" fmla="*/ 593811 h 1931543"/>
              <a:gd name="connsiteX2" fmla="*/ 1854200 w 12192000"/>
              <a:gd name="connsiteY2" fmla="*/ 475277 h 1931543"/>
              <a:gd name="connsiteX3" fmla="*/ 4978400 w 12192000"/>
              <a:gd name="connsiteY3" fmla="*/ 1143 h 1931543"/>
              <a:gd name="connsiteX4" fmla="*/ 12192000 w 12192000"/>
              <a:gd name="connsiteY4" fmla="*/ 634064 h 1931543"/>
              <a:gd name="connsiteX5" fmla="*/ 12192000 w 12192000"/>
              <a:gd name="connsiteY5" fmla="*/ 1931543 h 1931543"/>
              <a:gd name="connsiteX6" fmla="*/ 0 w 12192000"/>
              <a:gd name="connsiteY6" fmla="*/ 1931543 h 1931543"/>
              <a:gd name="connsiteX7" fmla="*/ 0 w 12192000"/>
              <a:gd name="connsiteY7" fmla="*/ 634064 h 1931543"/>
              <a:gd name="connsiteX0" fmla="*/ 0 w 12192000"/>
              <a:gd name="connsiteY0" fmla="*/ 634064 h 1931543"/>
              <a:gd name="connsiteX1" fmla="*/ 127000 w 12192000"/>
              <a:gd name="connsiteY1" fmla="*/ 636144 h 1931543"/>
              <a:gd name="connsiteX2" fmla="*/ 626533 w 12192000"/>
              <a:gd name="connsiteY2" fmla="*/ 593811 h 1931543"/>
              <a:gd name="connsiteX3" fmla="*/ 1854200 w 12192000"/>
              <a:gd name="connsiteY3" fmla="*/ 475277 h 1931543"/>
              <a:gd name="connsiteX4" fmla="*/ 4978400 w 12192000"/>
              <a:gd name="connsiteY4" fmla="*/ 1143 h 1931543"/>
              <a:gd name="connsiteX5" fmla="*/ 12192000 w 12192000"/>
              <a:gd name="connsiteY5" fmla="*/ 634064 h 1931543"/>
              <a:gd name="connsiteX6" fmla="*/ 12192000 w 12192000"/>
              <a:gd name="connsiteY6" fmla="*/ 1931543 h 1931543"/>
              <a:gd name="connsiteX7" fmla="*/ 0 w 12192000"/>
              <a:gd name="connsiteY7" fmla="*/ 1931543 h 1931543"/>
              <a:gd name="connsiteX8" fmla="*/ 0 w 12192000"/>
              <a:gd name="connsiteY8" fmla="*/ 634064 h 1931543"/>
              <a:gd name="connsiteX0" fmla="*/ 9407 w 12201407"/>
              <a:gd name="connsiteY0" fmla="*/ 634064 h 1931543"/>
              <a:gd name="connsiteX1" fmla="*/ 9407 w 12201407"/>
              <a:gd name="connsiteY1" fmla="*/ 653078 h 1931543"/>
              <a:gd name="connsiteX2" fmla="*/ 136407 w 12201407"/>
              <a:gd name="connsiteY2" fmla="*/ 636144 h 1931543"/>
              <a:gd name="connsiteX3" fmla="*/ 635940 w 12201407"/>
              <a:gd name="connsiteY3" fmla="*/ 593811 h 1931543"/>
              <a:gd name="connsiteX4" fmla="*/ 1863607 w 12201407"/>
              <a:gd name="connsiteY4" fmla="*/ 475277 h 1931543"/>
              <a:gd name="connsiteX5" fmla="*/ 4987807 w 12201407"/>
              <a:gd name="connsiteY5" fmla="*/ 1143 h 1931543"/>
              <a:gd name="connsiteX6" fmla="*/ 12201407 w 12201407"/>
              <a:gd name="connsiteY6" fmla="*/ 634064 h 1931543"/>
              <a:gd name="connsiteX7" fmla="*/ 12201407 w 12201407"/>
              <a:gd name="connsiteY7" fmla="*/ 1931543 h 1931543"/>
              <a:gd name="connsiteX8" fmla="*/ 9407 w 12201407"/>
              <a:gd name="connsiteY8" fmla="*/ 1931543 h 1931543"/>
              <a:gd name="connsiteX9" fmla="*/ 9407 w 12201407"/>
              <a:gd name="connsiteY9" fmla="*/ 634064 h 1931543"/>
              <a:gd name="connsiteX0" fmla="*/ 9407 w 12201407"/>
              <a:gd name="connsiteY0" fmla="*/ 634064 h 1931543"/>
              <a:gd name="connsiteX1" fmla="*/ 9407 w 12201407"/>
              <a:gd name="connsiteY1" fmla="*/ 653078 h 1931543"/>
              <a:gd name="connsiteX2" fmla="*/ 136407 w 12201407"/>
              <a:gd name="connsiteY2" fmla="*/ 636144 h 1931543"/>
              <a:gd name="connsiteX3" fmla="*/ 517408 w 12201407"/>
              <a:gd name="connsiteY3" fmla="*/ 543011 h 1931543"/>
              <a:gd name="connsiteX4" fmla="*/ 635940 w 12201407"/>
              <a:gd name="connsiteY4" fmla="*/ 593811 h 1931543"/>
              <a:gd name="connsiteX5" fmla="*/ 1863607 w 12201407"/>
              <a:gd name="connsiteY5" fmla="*/ 475277 h 1931543"/>
              <a:gd name="connsiteX6" fmla="*/ 4987807 w 12201407"/>
              <a:gd name="connsiteY6" fmla="*/ 1143 h 1931543"/>
              <a:gd name="connsiteX7" fmla="*/ 12201407 w 12201407"/>
              <a:gd name="connsiteY7" fmla="*/ 634064 h 1931543"/>
              <a:gd name="connsiteX8" fmla="*/ 12201407 w 12201407"/>
              <a:gd name="connsiteY8" fmla="*/ 1931543 h 1931543"/>
              <a:gd name="connsiteX9" fmla="*/ 9407 w 12201407"/>
              <a:gd name="connsiteY9" fmla="*/ 1931543 h 1931543"/>
              <a:gd name="connsiteX10" fmla="*/ 9407 w 12201407"/>
              <a:gd name="connsiteY10" fmla="*/ 634064 h 1931543"/>
              <a:gd name="connsiteX0" fmla="*/ 9407 w 12201407"/>
              <a:gd name="connsiteY0" fmla="*/ 634064 h 1931543"/>
              <a:gd name="connsiteX1" fmla="*/ 9407 w 12201407"/>
              <a:gd name="connsiteY1" fmla="*/ 653078 h 1931543"/>
              <a:gd name="connsiteX2" fmla="*/ 144873 w 12201407"/>
              <a:gd name="connsiteY2" fmla="*/ 619210 h 1931543"/>
              <a:gd name="connsiteX3" fmla="*/ 517408 w 12201407"/>
              <a:gd name="connsiteY3" fmla="*/ 543011 h 1931543"/>
              <a:gd name="connsiteX4" fmla="*/ 635940 w 12201407"/>
              <a:gd name="connsiteY4" fmla="*/ 593811 h 1931543"/>
              <a:gd name="connsiteX5" fmla="*/ 1863607 w 12201407"/>
              <a:gd name="connsiteY5" fmla="*/ 475277 h 1931543"/>
              <a:gd name="connsiteX6" fmla="*/ 4987807 w 12201407"/>
              <a:gd name="connsiteY6" fmla="*/ 1143 h 1931543"/>
              <a:gd name="connsiteX7" fmla="*/ 12201407 w 12201407"/>
              <a:gd name="connsiteY7" fmla="*/ 634064 h 1931543"/>
              <a:gd name="connsiteX8" fmla="*/ 12201407 w 12201407"/>
              <a:gd name="connsiteY8" fmla="*/ 1931543 h 1931543"/>
              <a:gd name="connsiteX9" fmla="*/ 9407 w 12201407"/>
              <a:gd name="connsiteY9" fmla="*/ 1931543 h 1931543"/>
              <a:gd name="connsiteX10" fmla="*/ 9407 w 12201407"/>
              <a:gd name="connsiteY10" fmla="*/ 634064 h 1931543"/>
              <a:gd name="connsiteX0" fmla="*/ 9407 w 12201407"/>
              <a:gd name="connsiteY0" fmla="*/ 634064 h 1931543"/>
              <a:gd name="connsiteX1" fmla="*/ 9407 w 12201407"/>
              <a:gd name="connsiteY1" fmla="*/ 653078 h 1931543"/>
              <a:gd name="connsiteX2" fmla="*/ 144873 w 12201407"/>
              <a:gd name="connsiteY2" fmla="*/ 619210 h 1931543"/>
              <a:gd name="connsiteX3" fmla="*/ 517408 w 12201407"/>
              <a:gd name="connsiteY3" fmla="*/ 543011 h 1931543"/>
              <a:gd name="connsiteX4" fmla="*/ 1152407 w 12201407"/>
              <a:gd name="connsiteY4" fmla="*/ 517611 h 1931543"/>
              <a:gd name="connsiteX5" fmla="*/ 1863607 w 12201407"/>
              <a:gd name="connsiteY5" fmla="*/ 475277 h 1931543"/>
              <a:gd name="connsiteX6" fmla="*/ 4987807 w 12201407"/>
              <a:gd name="connsiteY6" fmla="*/ 1143 h 1931543"/>
              <a:gd name="connsiteX7" fmla="*/ 12201407 w 12201407"/>
              <a:gd name="connsiteY7" fmla="*/ 634064 h 1931543"/>
              <a:gd name="connsiteX8" fmla="*/ 12201407 w 12201407"/>
              <a:gd name="connsiteY8" fmla="*/ 1931543 h 1931543"/>
              <a:gd name="connsiteX9" fmla="*/ 9407 w 12201407"/>
              <a:gd name="connsiteY9" fmla="*/ 1931543 h 1931543"/>
              <a:gd name="connsiteX10" fmla="*/ 9407 w 12201407"/>
              <a:gd name="connsiteY10" fmla="*/ 634064 h 1931543"/>
              <a:gd name="connsiteX0" fmla="*/ 9407 w 12201407"/>
              <a:gd name="connsiteY0" fmla="*/ 634064 h 1931543"/>
              <a:gd name="connsiteX1" fmla="*/ 9407 w 12201407"/>
              <a:gd name="connsiteY1" fmla="*/ 653078 h 1931543"/>
              <a:gd name="connsiteX2" fmla="*/ 144873 w 12201407"/>
              <a:gd name="connsiteY2" fmla="*/ 619210 h 1931543"/>
              <a:gd name="connsiteX3" fmla="*/ 534342 w 12201407"/>
              <a:gd name="connsiteY3" fmla="*/ 576878 h 1931543"/>
              <a:gd name="connsiteX4" fmla="*/ 1152407 w 12201407"/>
              <a:gd name="connsiteY4" fmla="*/ 517611 h 1931543"/>
              <a:gd name="connsiteX5" fmla="*/ 1863607 w 12201407"/>
              <a:gd name="connsiteY5" fmla="*/ 475277 h 1931543"/>
              <a:gd name="connsiteX6" fmla="*/ 4987807 w 12201407"/>
              <a:gd name="connsiteY6" fmla="*/ 1143 h 1931543"/>
              <a:gd name="connsiteX7" fmla="*/ 12201407 w 12201407"/>
              <a:gd name="connsiteY7" fmla="*/ 634064 h 1931543"/>
              <a:gd name="connsiteX8" fmla="*/ 12201407 w 12201407"/>
              <a:gd name="connsiteY8" fmla="*/ 1931543 h 1931543"/>
              <a:gd name="connsiteX9" fmla="*/ 9407 w 12201407"/>
              <a:gd name="connsiteY9" fmla="*/ 1931543 h 1931543"/>
              <a:gd name="connsiteX10" fmla="*/ 9407 w 12201407"/>
              <a:gd name="connsiteY10" fmla="*/ 634064 h 1931543"/>
              <a:gd name="connsiteX0" fmla="*/ 9407 w 12201407"/>
              <a:gd name="connsiteY0" fmla="*/ 634064 h 1931543"/>
              <a:gd name="connsiteX1" fmla="*/ 9407 w 12201407"/>
              <a:gd name="connsiteY1" fmla="*/ 653078 h 1931543"/>
              <a:gd name="connsiteX2" fmla="*/ 144873 w 12201407"/>
              <a:gd name="connsiteY2" fmla="*/ 619210 h 1931543"/>
              <a:gd name="connsiteX3" fmla="*/ 534342 w 12201407"/>
              <a:gd name="connsiteY3" fmla="*/ 576878 h 1931543"/>
              <a:gd name="connsiteX4" fmla="*/ 1237073 w 12201407"/>
              <a:gd name="connsiteY4" fmla="*/ 458344 h 1931543"/>
              <a:gd name="connsiteX5" fmla="*/ 1863607 w 12201407"/>
              <a:gd name="connsiteY5" fmla="*/ 475277 h 1931543"/>
              <a:gd name="connsiteX6" fmla="*/ 4987807 w 12201407"/>
              <a:gd name="connsiteY6" fmla="*/ 1143 h 1931543"/>
              <a:gd name="connsiteX7" fmla="*/ 12201407 w 12201407"/>
              <a:gd name="connsiteY7" fmla="*/ 634064 h 1931543"/>
              <a:gd name="connsiteX8" fmla="*/ 12201407 w 12201407"/>
              <a:gd name="connsiteY8" fmla="*/ 1931543 h 1931543"/>
              <a:gd name="connsiteX9" fmla="*/ 9407 w 12201407"/>
              <a:gd name="connsiteY9" fmla="*/ 1931543 h 1931543"/>
              <a:gd name="connsiteX10" fmla="*/ 9407 w 12201407"/>
              <a:gd name="connsiteY10" fmla="*/ 634064 h 1931543"/>
              <a:gd name="connsiteX0" fmla="*/ 9407 w 12201407"/>
              <a:gd name="connsiteY0" fmla="*/ 634397 h 1931876"/>
              <a:gd name="connsiteX1" fmla="*/ 9407 w 12201407"/>
              <a:gd name="connsiteY1" fmla="*/ 653411 h 1931876"/>
              <a:gd name="connsiteX2" fmla="*/ 144873 w 12201407"/>
              <a:gd name="connsiteY2" fmla="*/ 619543 h 1931876"/>
              <a:gd name="connsiteX3" fmla="*/ 534342 w 12201407"/>
              <a:gd name="connsiteY3" fmla="*/ 577211 h 1931876"/>
              <a:gd name="connsiteX4" fmla="*/ 1237073 w 12201407"/>
              <a:gd name="connsiteY4" fmla="*/ 458677 h 1931876"/>
              <a:gd name="connsiteX5" fmla="*/ 1897473 w 12201407"/>
              <a:gd name="connsiteY5" fmla="*/ 382476 h 1931876"/>
              <a:gd name="connsiteX6" fmla="*/ 4987807 w 12201407"/>
              <a:gd name="connsiteY6" fmla="*/ 1476 h 1931876"/>
              <a:gd name="connsiteX7" fmla="*/ 12201407 w 12201407"/>
              <a:gd name="connsiteY7" fmla="*/ 634397 h 1931876"/>
              <a:gd name="connsiteX8" fmla="*/ 12201407 w 12201407"/>
              <a:gd name="connsiteY8" fmla="*/ 1931876 h 1931876"/>
              <a:gd name="connsiteX9" fmla="*/ 9407 w 12201407"/>
              <a:gd name="connsiteY9" fmla="*/ 1931876 h 1931876"/>
              <a:gd name="connsiteX10" fmla="*/ 9407 w 12201407"/>
              <a:gd name="connsiteY10" fmla="*/ 634397 h 1931876"/>
              <a:gd name="connsiteX0" fmla="*/ 9407 w 12201407"/>
              <a:gd name="connsiteY0" fmla="*/ 663907 h 1961386"/>
              <a:gd name="connsiteX1" fmla="*/ 9407 w 12201407"/>
              <a:gd name="connsiteY1" fmla="*/ 682921 h 1961386"/>
              <a:gd name="connsiteX2" fmla="*/ 144873 w 12201407"/>
              <a:gd name="connsiteY2" fmla="*/ 649053 h 1961386"/>
              <a:gd name="connsiteX3" fmla="*/ 534342 w 12201407"/>
              <a:gd name="connsiteY3" fmla="*/ 606721 h 1961386"/>
              <a:gd name="connsiteX4" fmla="*/ 1237073 w 12201407"/>
              <a:gd name="connsiteY4" fmla="*/ 488187 h 1961386"/>
              <a:gd name="connsiteX5" fmla="*/ 1897473 w 12201407"/>
              <a:gd name="connsiteY5" fmla="*/ 411986 h 1961386"/>
              <a:gd name="connsiteX6" fmla="*/ 3641608 w 12201407"/>
              <a:gd name="connsiteY6" fmla="*/ 157987 h 1961386"/>
              <a:gd name="connsiteX7" fmla="*/ 4987807 w 12201407"/>
              <a:gd name="connsiteY7" fmla="*/ 30986 h 1961386"/>
              <a:gd name="connsiteX8" fmla="*/ 12201407 w 12201407"/>
              <a:gd name="connsiteY8" fmla="*/ 663907 h 1961386"/>
              <a:gd name="connsiteX9" fmla="*/ 12201407 w 12201407"/>
              <a:gd name="connsiteY9" fmla="*/ 1961386 h 1961386"/>
              <a:gd name="connsiteX10" fmla="*/ 9407 w 12201407"/>
              <a:gd name="connsiteY10" fmla="*/ 1961386 h 1961386"/>
              <a:gd name="connsiteX11" fmla="*/ 9407 w 12201407"/>
              <a:gd name="connsiteY11" fmla="*/ 663907 h 1961386"/>
              <a:gd name="connsiteX0" fmla="*/ 9407 w 12201407"/>
              <a:gd name="connsiteY0" fmla="*/ 595174 h 1892653"/>
              <a:gd name="connsiteX1" fmla="*/ 9407 w 12201407"/>
              <a:gd name="connsiteY1" fmla="*/ 614188 h 1892653"/>
              <a:gd name="connsiteX2" fmla="*/ 144873 w 12201407"/>
              <a:gd name="connsiteY2" fmla="*/ 580320 h 1892653"/>
              <a:gd name="connsiteX3" fmla="*/ 534342 w 12201407"/>
              <a:gd name="connsiteY3" fmla="*/ 537988 h 1892653"/>
              <a:gd name="connsiteX4" fmla="*/ 1237073 w 12201407"/>
              <a:gd name="connsiteY4" fmla="*/ 419454 h 1892653"/>
              <a:gd name="connsiteX5" fmla="*/ 1897473 w 12201407"/>
              <a:gd name="connsiteY5" fmla="*/ 343253 h 1892653"/>
              <a:gd name="connsiteX6" fmla="*/ 3641608 w 12201407"/>
              <a:gd name="connsiteY6" fmla="*/ 89254 h 1892653"/>
              <a:gd name="connsiteX7" fmla="*/ 5741341 w 12201407"/>
              <a:gd name="connsiteY7" fmla="*/ 46920 h 1892653"/>
              <a:gd name="connsiteX8" fmla="*/ 12201407 w 12201407"/>
              <a:gd name="connsiteY8" fmla="*/ 595174 h 1892653"/>
              <a:gd name="connsiteX9" fmla="*/ 12201407 w 12201407"/>
              <a:gd name="connsiteY9" fmla="*/ 1892653 h 1892653"/>
              <a:gd name="connsiteX10" fmla="*/ 9407 w 12201407"/>
              <a:gd name="connsiteY10" fmla="*/ 1892653 h 1892653"/>
              <a:gd name="connsiteX11" fmla="*/ 9407 w 12201407"/>
              <a:gd name="connsiteY11" fmla="*/ 595174 h 1892653"/>
              <a:gd name="connsiteX0" fmla="*/ 9407 w 12201407"/>
              <a:gd name="connsiteY0" fmla="*/ 621168 h 1918647"/>
              <a:gd name="connsiteX1" fmla="*/ 9407 w 12201407"/>
              <a:gd name="connsiteY1" fmla="*/ 640182 h 1918647"/>
              <a:gd name="connsiteX2" fmla="*/ 144873 w 12201407"/>
              <a:gd name="connsiteY2" fmla="*/ 606314 h 1918647"/>
              <a:gd name="connsiteX3" fmla="*/ 534342 w 12201407"/>
              <a:gd name="connsiteY3" fmla="*/ 563982 h 1918647"/>
              <a:gd name="connsiteX4" fmla="*/ 1237073 w 12201407"/>
              <a:gd name="connsiteY4" fmla="*/ 445448 h 1918647"/>
              <a:gd name="connsiteX5" fmla="*/ 1897473 w 12201407"/>
              <a:gd name="connsiteY5" fmla="*/ 369247 h 1918647"/>
              <a:gd name="connsiteX6" fmla="*/ 3641608 w 12201407"/>
              <a:gd name="connsiteY6" fmla="*/ 115248 h 1918647"/>
              <a:gd name="connsiteX7" fmla="*/ 6003807 w 12201407"/>
              <a:gd name="connsiteY7" fmla="*/ 39047 h 1918647"/>
              <a:gd name="connsiteX8" fmla="*/ 12201407 w 12201407"/>
              <a:gd name="connsiteY8" fmla="*/ 621168 h 1918647"/>
              <a:gd name="connsiteX9" fmla="*/ 12201407 w 12201407"/>
              <a:gd name="connsiteY9" fmla="*/ 1918647 h 1918647"/>
              <a:gd name="connsiteX10" fmla="*/ 9407 w 12201407"/>
              <a:gd name="connsiteY10" fmla="*/ 1918647 h 1918647"/>
              <a:gd name="connsiteX11" fmla="*/ 9407 w 12201407"/>
              <a:gd name="connsiteY11" fmla="*/ 621168 h 1918647"/>
              <a:gd name="connsiteX0" fmla="*/ 9407 w 12201407"/>
              <a:gd name="connsiteY0" fmla="*/ 617474 h 1914953"/>
              <a:gd name="connsiteX1" fmla="*/ 9407 w 12201407"/>
              <a:gd name="connsiteY1" fmla="*/ 636488 h 1914953"/>
              <a:gd name="connsiteX2" fmla="*/ 144873 w 12201407"/>
              <a:gd name="connsiteY2" fmla="*/ 602620 h 1914953"/>
              <a:gd name="connsiteX3" fmla="*/ 534342 w 12201407"/>
              <a:gd name="connsiteY3" fmla="*/ 560288 h 1914953"/>
              <a:gd name="connsiteX4" fmla="*/ 1237073 w 12201407"/>
              <a:gd name="connsiteY4" fmla="*/ 441754 h 1914953"/>
              <a:gd name="connsiteX5" fmla="*/ 1897473 w 12201407"/>
              <a:gd name="connsiteY5" fmla="*/ 365553 h 1914953"/>
              <a:gd name="connsiteX6" fmla="*/ 3641608 w 12201407"/>
              <a:gd name="connsiteY6" fmla="*/ 111554 h 1914953"/>
              <a:gd name="connsiteX7" fmla="*/ 6003807 w 12201407"/>
              <a:gd name="connsiteY7" fmla="*/ 35353 h 1914953"/>
              <a:gd name="connsiteX8" fmla="*/ 12201407 w 12201407"/>
              <a:gd name="connsiteY8" fmla="*/ 617474 h 1914953"/>
              <a:gd name="connsiteX9" fmla="*/ 12201407 w 12201407"/>
              <a:gd name="connsiteY9" fmla="*/ 1914953 h 1914953"/>
              <a:gd name="connsiteX10" fmla="*/ 9407 w 12201407"/>
              <a:gd name="connsiteY10" fmla="*/ 1914953 h 1914953"/>
              <a:gd name="connsiteX11" fmla="*/ 9407 w 12201407"/>
              <a:gd name="connsiteY11" fmla="*/ 617474 h 1914953"/>
              <a:gd name="connsiteX0" fmla="*/ 9407 w 12201407"/>
              <a:gd name="connsiteY0" fmla="*/ 1086577 h 2384056"/>
              <a:gd name="connsiteX1" fmla="*/ 9407 w 12201407"/>
              <a:gd name="connsiteY1" fmla="*/ 1105591 h 2384056"/>
              <a:gd name="connsiteX2" fmla="*/ 144873 w 12201407"/>
              <a:gd name="connsiteY2" fmla="*/ 1071723 h 2384056"/>
              <a:gd name="connsiteX3" fmla="*/ 534342 w 12201407"/>
              <a:gd name="connsiteY3" fmla="*/ 1029391 h 2384056"/>
              <a:gd name="connsiteX4" fmla="*/ 1237073 w 12201407"/>
              <a:gd name="connsiteY4" fmla="*/ 910857 h 2384056"/>
              <a:gd name="connsiteX5" fmla="*/ 1897473 w 12201407"/>
              <a:gd name="connsiteY5" fmla="*/ 834656 h 2384056"/>
              <a:gd name="connsiteX6" fmla="*/ 3641608 w 12201407"/>
              <a:gd name="connsiteY6" fmla="*/ 580657 h 2384056"/>
              <a:gd name="connsiteX7" fmla="*/ 6003807 w 12201407"/>
              <a:gd name="connsiteY7" fmla="*/ 504456 h 2384056"/>
              <a:gd name="connsiteX8" fmla="*/ 12201407 w 12201407"/>
              <a:gd name="connsiteY8" fmla="*/ 1086577 h 2384056"/>
              <a:gd name="connsiteX9" fmla="*/ 12201407 w 12201407"/>
              <a:gd name="connsiteY9" fmla="*/ 2384056 h 2384056"/>
              <a:gd name="connsiteX10" fmla="*/ 9407 w 12201407"/>
              <a:gd name="connsiteY10" fmla="*/ 2384056 h 2384056"/>
              <a:gd name="connsiteX11" fmla="*/ 9407 w 12201407"/>
              <a:gd name="connsiteY11" fmla="*/ 1086577 h 2384056"/>
              <a:gd name="connsiteX0" fmla="*/ 9407 w 12201407"/>
              <a:gd name="connsiteY0" fmla="*/ 969902 h 2267381"/>
              <a:gd name="connsiteX1" fmla="*/ 9407 w 12201407"/>
              <a:gd name="connsiteY1" fmla="*/ 988916 h 2267381"/>
              <a:gd name="connsiteX2" fmla="*/ 144873 w 12201407"/>
              <a:gd name="connsiteY2" fmla="*/ 955048 h 2267381"/>
              <a:gd name="connsiteX3" fmla="*/ 534342 w 12201407"/>
              <a:gd name="connsiteY3" fmla="*/ 912716 h 2267381"/>
              <a:gd name="connsiteX4" fmla="*/ 1237073 w 12201407"/>
              <a:gd name="connsiteY4" fmla="*/ 794182 h 2267381"/>
              <a:gd name="connsiteX5" fmla="*/ 1897473 w 12201407"/>
              <a:gd name="connsiteY5" fmla="*/ 717981 h 2267381"/>
              <a:gd name="connsiteX6" fmla="*/ 3641608 w 12201407"/>
              <a:gd name="connsiteY6" fmla="*/ 463982 h 2267381"/>
              <a:gd name="connsiteX7" fmla="*/ 6003807 w 12201407"/>
              <a:gd name="connsiteY7" fmla="*/ 387781 h 2267381"/>
              <a:gd name="connsiteX8" fmla="*/ 9026408 w 12201407"/>
              <a:gd name="connsiteY8" fmla="*/ 15249 h 2267381"/>
              <a:gd name="connsiteX9" fmla="*/ 12201407 w 12201407"/>
              <a:gd name="connsiteY9" fmla="*/ 969902 h 2267381"/>
              <a:gd name="connsiteX10" fmla="*/ 12201407 w 12201407"/>
              <a:gd name="connsiteY10" fmla="*/ 2267381 h 2267381"/>
              <a:gd name="connsiteX11" fmla="*/ 9407 w 12201407"/>
              <a:gd name="connsiteY11" fmla="*/ 2267381 h 2267381"/>
              <a:gd name="connsiteX12" fmla="*/ 9407 w 12201407"/>
              <a:gd name="connsiteY12" fmla="*/ 969902 h 2267381"/>
              <a:gd name="connsiteX0" fmla="*/ 9407 w 12201407"/>
              <a:gd name="connsiteY0" fmla="*/ 1126805 h 2424284"/>
              <a:gd name="connsiteX1" fmla="*/ 9407 w 12201407"/>
              <a:gd name="connsiteY1" fmla="*/ 1145819 h 2424284"/>
              <a:gd name="connsiteX2" fmla="*/ 144873 w 12201407"/>
              <a:gd name="connsiteY2" fmla="*/ 1111951 h 2424284"/>
              <a:gd name="connsiteX3" fmla="*/ 534342 w 12201407"/>
              <a:gd name="connsiteY3" fmla="*/ 1069619 h 2424284"/>
              <a:gd name="connsiteX4" fmla="*/ 1237073 w 12201407"/>
              <a:gd name="connsiteY4" fmla="*/ 951085 h 2424284"/>
              <a:gd name="connsiteX5" fmla="*/ 1897473 w 12201407"/>
              <a:gd name="connsiteY5" fmla="*/ 874884 h 2424284"/>
              <a:gd name="connsiteX6" fmla="*/ 3641608 w 12201407"/>
              <a:gd name="connsiteY6" fmla="*/ 620885 h 2424284"/>
              <a:gd name="connsiteX7" fmla="*/ 6003807 w 12201407"/>
              <a:gd name="connsiteY7" fmla="*/ 544684 h 2424284"/>
              <a:gd name="connsiteX8" fmla="*/ 9026408 w 12201407"/>
              <a:gd name="connsiteY8" fmla="*/ 172152 h 2424284"/>
              <a:gd name="connsiteX9" fmla="*/ 12201407 w 12201407"/>
              <a:gd name="connsiteY9" fmla="*/ 1126805 h 2424284"/>
              <a:gd name="connsiteX10" fmla="*/ 12201407 w 12201407"/>
              <a:gd name="connsiteY10" fmla="*/ 2424284 h 2424284"/>
              <a:gd name="connsiteX11" fmla="*/ 9407 w 12201407"/>
              <a:gd name="connsiteY11" fmla="*/ 2424284 h 2424284"/>
              <a:gd name="connsiteX12" fmla="*/ 9407 w 12201407"/>
              <a:gd name="connsiteY12" fmla="*/ 1126805 h 2424284"/>
              <a:gd name="connsiteX0" fmla="*/ 9407 w 12201407"/>
              <a:gd name="connsiteY0" fmla="*/ 1126805 h 2424284"/>
              <a:gd name="connsiteX1" fmla="*/ 9407 w 12201407"/>
              <a:gd name="connsiteY1" fmla="*/ 1145819 h 2424284"/>
              <a:gd name="connsiteX2" fmla="*/ 144873 w 12201407"/>
              <a:gd name="connsiteY2" fmla="*/ 1111951 h 2424284"/>
              <a:gd name="connsiteX3" fmla="*/ 534342 w 12201407"/>
              <a:gd name="connsiteY3" fmla="*/ 1069619 h 2424284"/>
              <a:gd name="connsiteX4" fmla="*/ 1237073 w 12201407"/>
              <a:gd name="connsiteY4" fmla="*/ 951085 h 2424284"/>
              <a:gd name="connsiteX5" fmla="*/ 1897473 w 12201407"/>
              <a:gd name="connsiteY5" fmla="*/ 874884 h 2424284"/>
              <a:gd name="connsiteX6" fmla="*/ 3641608 w 12201407"/>
              <a:gd name="connsiteY6" fmla="*/ 620885 h 2424284"/>
              <a:gd name="connsiteX7" fmla="*/ 6003807 w 12201407"/>
              <a:gd name="connsiteY7" fmla="*/ 544684 h 2424284"/>
              <a:gd name="connsiteX8" fmla="*/ 9026408 w 12201407"/>
              <a:gd name="connsiteY8" fmla="*/ 172152 h 2424284"/>
              <a:gd name="connsiteX9" fmla="*/ 12201407 w 12201407"/>
              <a:gd name="connsiteY9" fmla="*/ 1126805 h 2424284"/>
              <a:gd name="connsiteX10" fmla="*/ 12201407 w 12201407"/>
              <a:gd name="connsiteY10" fmla="*/ 2424284 h 2424284"/>
              <a:gd name="connsiteX11" fmla="*/ 9407 w 12201407"/>
              <a:gd name="connsiteY11" fmla="*/ 2424284 h 2424284"/>
              <a:gd name="connsiteX12" fmla="*/ 9407 w 12201407"/>
              <a:gd name="connsiteY12" fmla="*/ 1126805 h 2424284"/>
              <a:gd name="connsiteX0" fmla="*/ 9407 w 12201407"/>
              <a:gd name="connsiteY0" fmla="*/ 1222026 h 2519505"/>
              <a:gd name="connsiteX1" fmla="*/ 9407 w 12201407"/>
              <a:gd name="connsiteY1" fmla="*/ 1241040 h 2519505"/>
              <a:gd name="connsiteX2" fmla="*/ 144873 w 12201407"/>
              <a:gd name="connsiteY2" fmla="*/ 1207172 h 2519505"/>
              <a:gd name="connsiteX3" fmla="*/ 534342 w 12201407"/>
              <a:gd name="connsiteY3" fmla="*/ 1164840 h 2519505"/>
              <a:gd name="connsiteX4" fmla="*/ 1237073 w 12201407"/>
              <a:gd name="connsiteY4" fmla="*/ 1046306 h 2519505"/>
              <a:gd name="connsiteX5" fmla="*/ 1897473 w 12201407"/>
              <a:gd name="connsiteY5" fmla="*/ 970105 h 2519505"/>
              <a:gd name="connsiteX6" fmla="*/ 3641608 w 12201407"/>
              <a:gd name="connsiteY6" fmla="*/ 716106 h 2519505"/>
              <a:gd name="connsiteX7" fmla="*/ 6046141 w 12201407"/>
              <a:gd name="connsiteY7" fmla="*/ 208105 h 2519505"/>
              <a:gd name="connsiteX8" fmla="*/ 9026408 w 12201407"/>
              <a:gd name="connsiteY8" fmla="*/ 267373 h 2519505"/>
              <a:gd name="connsiteX9" fmla="*/ 12201407 w 12201407"/>
              <a:gd name="connsiteY9" fmla="*/ 1222026 h 2519505"/>
              <a:gd name="connsiteX10" fmla="*/ 12201407 w 12201407"/>
              <a:gd name="connsiteY10" fmla="*/ 2519505 h 2519505"/>
              <a:gd name="connsiteX11" fmla="*/ 9407 w 12201407"/>
              <a:gd name="connsiteY11" fmla="*/ 2519505 h 2519505"/>
              <a:gd name="connsiteX12" fmla="*/ 9407 w 12201407"/>
              <a:gd name="connsiteY12" fmla="*/ 1222026 h 2519505"/>
              <a:gd name="connsiteX0" fmla="*/ 9407 w 12201407"/>
              <a:gd name="connsiteY0" fmla="*/ 1445030 h 2742509"/>
              <a:gd name="connsiteX1" fmla="*/ 9407 w 12201407"/>
              <a:gd name="connsiteY1" fmla="*/ 1464044 h 2742509"/>
              <a:gd name="connsiteX2" fmla="*/ 144873 w 12201407"/>
              <a:gd name="connsiteY2" fmla="*/ 1430176 h 2742509"/>
              <a:gd name="connsiteX3" fmla="*/ 534342 w 12201407"/>
              <a:gd name="connsiteY3" fmla="*/ 1387844 h 2742509"/>
              <a:gd name="connsiteX4" fmla="*/ 1237073 w 12201407"/>
              <a:gd name="connsiteY4" fmla="*/ 1269310 h 2742509"/>
              <a:gd name="connsiteX5" fmla="*/ 1897473 w 12201407"/>
              <a:gd name="connsiteY5" fmla="*/ 1193109 h 2742509"/>
              <a:gd name="connsiteX6" fmla="*/ 3641608 w 12201407"/>
              <a:gd name="connsiteY6" fmla="*/ 939110 h 2742509"/>
              <a:gd name="connsiteX7" fmla="*/ 6046141 w 12201407"/>
              <a:gd name="connsiteY7" fmla="*/ 431109 h 2742509"/>
              <a:gd name="connsiteX8" fmla="*/ 9128008 w 12201407"/>
              <a:gd name="connsiteY8" fmla="*/ 194043 h 2742509"/>
              <a:gd name="connsiteX9" fmla="*/ 12201407 w 12201407"/>
              <a:gd name="connsiteY9" fmla="*/ 1445030 h 2742509"/>
              <a:gd name="connsiteX10" fmla="*/ 12201407 w 12201407"/>
              <a:gd name="connsiteY10" fmla="*/ 2742509 h 2742509"/>
              <a:gd name="connsiteX11" fmla="*/ 9407 w 12201407"/>
              <a:gd name="connsiteY11" fmla="*/ 2742509 h 2742509"/>
              <a:gd name="connsiteX12" fmla="*/ 9407 w 12201407"/>
              <a:gd name="connsiteY12" fmla="*/ 1445030 h 2742509"/>
              <a:gd name="connsiteX0" fmla="*/ 9407 w 12201407"/>
              <a:gd name="connsiteY0" fmla="*/ 1445030 h 2742509"/>
              <a:gd name="connsiteX1" fmla="*/ 9407 w 12201407"/>
              <a:gd name="connsiteY1" fmla="*/ 1464044 h 2742509"/>
              <a:gd name="connsiteX2" fmla="*/ 144873 w 12201407"/>
              <a:gd name="connsiteY2" fmla="*/ 1430176 h 2742509"/>
              <a:gd name="connsiteX3" fmla="*/ 534342 w 12201407"/>
              <a:gd name="connsiteY3" fmla="*/ 1387844 h 2742509"/>
              <a:gd name="connsiteX4" fmla="*/ 1237073 w 12201407"/>
              <a:gd name="connsiteY4" fmla="*/ 1269310 h 2742509"/>
              <a:gd name="connsiteX5" fmla="*/ 1889006 w 12201407"/>
              <a:gd name="connsiteY5" fmla="*/ 1023776 h 2742509"/>
              <a:gd name="connsiteX6" fmla="*/ 3641608 w 12201407"/>
              <a:gd name="connsiteY6" fmla="*/ 939110 h 2742509"/>
              <a:gd name="connsiteX7" fmla="*/ 6046141 w 12201407"/>
              <a:gd name="connsiteY7" fmla="*/ 431109 h 2742509"/>
              <a:gd name="connsiteX8" fmla="*/ 9128008 w 12201407"/>
              <a:gd name="connsiteY8" fmla="*/ 194043 h 2742509"/>
              <a:gd name="connsiteX9" fmla="*/ 12201407 w 12201407"/>
              <a:gd name="connsiteY9" fmla="*/ 1445030 h 2742509"/>
              <a:gd name="connsiteX10" fmla="*/ 12201407 w 12201407"/>
              <a:gd name="connsiteY10" fmla="*/ 2742509 h 2742509"/>
              <a:gd name="connsiteX11" fmla="*/ 9407 w 12201407"/>
              <a:gd name="connsiteY11" fmla="*/ 2742509 h 2742509"/>
              <a:gd name="connsiteX12" fmla="*/ 9407 w 12201407"/>
              <a:gd name="connsiteY12" fmla="*/ 1445030 h 2742509"/>
              <a:gd name="connsiteX0" fmla="*/ 9407 w 12201407"/>
              <a:gd name="connsiteY0" fmla="*/ 1445030 h 2742509"/>
              <a:gd name="connsiteX1" fmla="*/ 9407 w 12201407"/>
              <a:gd name="connsiteY1" fmla="*/ 1464044 h 2742509"/>
              <a:gd name="connsiteX2" fmla="*/ 144873 w 12201407"/>
              <a:gd name="connsiteY2" fmla="*/ 1430176 h 2742509"/>
              <a:gd name="connsiteX3" fmla="*/ 534342 w 12201407"/>
              <a:gd name="connsiteY3" fmla="*/ 1387844 h 2742509"/>
              <a:gd name="connsiteX4" fmla="*/ 1228606 w 12201407"/>
              <a:gd name="connsiteY4" fmla="*/ 1083043 h 2742509"/>
              <a:gd name="connsiteX5" fmla="*/ 1889006 w 12201407"/>
              <a:gd name="connsiteY5" fmla="*/ 1023776 h 2742509"/>
              <a:gd name="connsiteX6" fmla="*/ 3641608 w 12201407"/>
              <a:gd name="connsiteY6" fmla="*/ 939110 h 2742509"/>
              <a:gd name="connsiteX7" fmla="*/ 6046141 w 12201407"/>
              <a:gd name="connsiteY7" fmla="*/ 431109 h 2742509"/>
              <a:gd name="connsiteX8" fmla="*/ 9128008 w 12201407"/>
              <a:gd name="connsiteY8" fmla="*/ 194043 h 2742509"/>
              <a:gd name="connsiteX9" fmla="*/ 12201407 w 12201407"/>
              <a:gd name="connsiteY9" fmla="*/ 1445030 h 2742509"/>
              <a:gd name="connsiteX10" fmla="*/ 12201407 w 12201407"/>
              <a:gd name="connsiteY10" fmla="*/ 2742509 h 2742509"/>
              <a:gd name="connsiteX11" fmla="*/ 9407 w 12201407"/>
              <a:gd name="connsiteY11" fmla="*/ 2742509 h 2742509"/>
              <a:gd name="connsiteX12" fmla="*/ 9407 w 12201407"/>
              <a:gd name="connsiteY12" fmla="*/ 1445030 h 2742509"/>
              <a:gd name="connsiteX0" fmla="*/ 9407 w 12201407"/>
              <a:gd name="connsiteY0" fmla="*/ 1445030 h 2742509"/>
              <a:gd name="connsiteX1" fmla="*/ 9407 w 12201407"/>
              <a:gd name="connsiteY1" fmla="*/ 1464044 h 2742509"/>
              <a:gd name="connsiteX2" fmla="*/ 144873 w 12201407"/>
              <a:gd name="connsiteY2" fmla="*/ 1430176 h 2742509"/>
              <a:gd name="connsiteX3" fmla="*/ 551276 w 12201407"/>
              <a:gd name="connsiteY3" fmla="*/ 1260844 h 2742509"/>
              <a:gd name="connsiteX4" fmla="*/ 1228606 w 12201407"/>
              <a:gd name="connsiteY4" fmla="*/ 1083043 h 2742509"/>
              <a:gd name="connsiteX5" fmla="*/ 1889006 w 12201407"/>
              <a:gd name="connsiteY5" fmla="*/ 1023776 h 2742509"/>
              <a:gd name="connsiteX6" fmla="*/ 3641608 w 12201407"/>
              <a:gd name="connsiteY6" fmla="*/ 939110 h 2742509"/>
              <a:gd name="connsiteX7" fmla="*/ 6046141 w 12201407"/>
              <a:gd name="connsiteY7" fmla="*/ 431109 h 2742509"/>
              <a:gd name="connsiteX8" fmla="*/ 9128008 w 12201407"/>
              <a:gd name="connsiteY8" fmla="*/ 194043 h 2742509"/>
              <a:gd name="connsiteX9" fmla="*/ 12201407 w 12201407"/>
              <a:gd name="connsiteY9" fmla="*/ 1445030 h 2742509"/>
              <a:gd name="connsiteX10" fmla="*/ 12201407 w 12201407"/>
              <a:gd name="connsiteY10" fmla="*/ 2742509 h 2742509"/>
              <a:gd name="connsiteX11" fmla="*/ 9407 w 12201407"/>
              <a:gd name="connsiteY11" fmla="*/ 2742509 h 2742509"/>
              <a:gd name="connsiteX12" fmla="*/ 9407 w 12201407"/>
              <a:gd name="connsiteY12" fmla="*/ 1445030 h 2742509"/>
              <a:gd name="connsiteX0" fmla="*/ 9407 w 12201407"/>
              <a:gd name="connsiteY0" fmla="*/ 1445030 h 2742509"/>
              <a:gd name="connsiteX1" fmla="*/ 9407 w 12201407"/>
              <a:gd name="connsiteY1" fmla="*/ 1464044 h 2742509"/>
              <a:gd name="connsiteX2" fmla="*/ 43273 w 12201407"/>
              <a:gd name="connsiteY2" fmla="*/ 1176176 h 2742509"/>
              <a:gd name="connsiteX3" fmla="*/ 551276 w 12201407"/>
              <a:gd name="connsiteY3" fmla="*/ 1260844 h 2742509"/>
              <a:gd name="connsiteX4" fmla="*/ 1228606 w 12201407"/>
              <a:gd name="connsiteY4" fmla="*/ 1083043 h 2742509"/>
              <a:gd name="connsiteX5" fmla="*/ 1889006 w 12201407"/>
              <a:gd name="connsiteY5" fmla="*/ 1023776 h 2742509"/>
              <a:gd name="connsiteX6" fmla="*/ 3641608 w 12201407"/>
              <a:gd name="connsiteY6" fmla="*/ 939110 h 2742509"/>
              <a:gd name="connsiteX7" fmla="*/ 6046141 w 12201407"/>
              <a:gd name="connsiteY7" fmla="*/ 431109 h 2742509"/>
              <a:gd name="connsiteX8" fmla="*/ 9128008 w 12201407"/>
              <a:gd name="connsiteY8" fmla="*/ 194043 h 2742509"/>
              <a:gd name="connsiteX9" fmla="*/ 12201407 w 12201407"/>
              <a:gd name="connsiteY9" fmla="*/ 1445030 h 2742509"/>
              <a:gd name="connsiteX10" fmla="*/ 12201407 w 12201407"/>
              <a:gd name="connsiteY10" fmla="*/ 2742509 h 2742509"/>
              <a:gd name="connsiteX11" fmla="*/ 9407 w 12201407"/>
              <a:gd name="connsiteY11" fmla="*/ 2742509 h 2742509"/>
              <a:gd name="connsiteX12" fmla="*/ 9407 w 12201407"/>
              <a:gd name="connsiteY12" fmla="*/ 1445030 h 2742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201407" h="2742509">
                <a:moveTo>
                  <a:pt x="9407" y="1445030"/>
                </a:moveTo>
                <a:cubicBezTo>
                  <a:pt x="9407" y="1212197"/>
                  <a:pt x="-11760" y="1463697"/>
                  <a:pt x="9407" y="1464044"/>
                </a:cubicBezTo>
                <a:cubicBezTo>
                  <a:pt x="30574" y="1464391"/>
                  <a:pt x="-11760" y="1180409"/>
                  <a:pt x="43273" y="1176176"/>
                </a:cubicBezTo>
                <a:cubicBezTo>
                  <a:pt x="98306" y="1171943"/>
                  <a:pt x="468021" y="1267900"/>
                  <a:pt x="551276" y="1260844"/>
                </a:cubicBezTo>
                <a:cubicBezTo>
                  <a:pt x="634532" y="1253789"/>
                  <a:pt x="974606" y="1108443"/>
                  <a:pt x="1228606" y="1083043"/>
                </a:cubicBezTo>
                <a:cubicBezTo>
                  <a:pt x="1482606" y="1057643"/>
                  <a:pt x="1502361" y="1092920"/>
                  <a:pt x="1889006" y="1023776"/>
                </a:cubicBezTo>
                <a:cubicBezTo>
                  <a:pt x="2275651" y="954632"/>
                  <a:pt x="3126552" y="1002610"/>
                  <a:pt x="3641608" y="939110"/>
                </a:cubicBezTo>
                <a:cubicBezTo>
                  <a:pt x="4156664" y="875610"/>
                  <a:pt x="5126097" y="505898"/>
                  <a:pt x="6046141" y="431109"/>
                </a:cubicBezTo>
                <a:cubicBezTo>
                  <a:pt x="6966186" y="356320"/>
                  <a:pt x="8281342" y="-326310"/>
                  <a:pt x="9128008" y="194043"/>
                </a:cubicBezTo>
                <a:cubicBezTo>
                  <a:pt x="10008541" y="333397"/>
                  <a:pt x="11694818" y="1069675"/>
                  <a:pt x="12201407" y="1445030"/>
                </a:cubicBezTo>
                <a:lnTo>
                  <a:pt x="12201407" y="2742509"/>
                </a:lnTo>
                <a:lnTo>
                  <a:pt x="9407" y="2742509"/>
                </a:lnTo>
                <a:lnTo>
                  <a:pt x="9407" y="1445030"/>
                </a:lnTo>
                <a:close/>
              </a:path>
            </a:pathLst>
          </a:cu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4B762E26-03F0-1FEB-D43F-FC83508015DD}"/>
              </a:ext>
            </a:extLst>
          </p:cNvPr>
          <p:cNvSpPr/>
          <p:nvPr/>
        </p:nvSpPr>
        <p:spPr>
          <a:xfrm>
            <a:off x="0" y="0"/>
            <a:ext cx="12192000" cy="1938867"/>
          </a:xfrm>
          <a:custGeom>
            <a:avLst/>
            <a:gdLst>
              <a:gd name="connsiteX0" fmla="*/ 0 w 12192000"/>
              <a:gd name="connsiteY0" fmla="*/ 0 h 1938867"/>
              <a:gd name="connsiteX1" fmla="*/ 12192000 w 12192000"/>
              <a:gd name="connsiteY1" fmla="*/ 0 h 1938867"/>
              <a:gd name="connsiteX2" fmla="*/ 12192000 w 12192000"/>
              <a:gd name="connsiteY2" fmla="*/ 1938867 h 1938867"/>
              <a:gd name="connsiteX3" fmla="*/ 0 w 12192000"/>
              <a:gd name="connsiteY3" fmla="*/ 1938867 h 1938867"/>
              <a:gd name="connsiteX4" fmla="*/ 0 w 12192000"/>
              <a:gd name="connsiteY4" fmla="*/ 0 h 1938867"/>
              <a:gd name="connsiteX0" fmla="*/ 0 w 12192000"/>
              <a:gd name="connsiteY0" fmla="*/ 0 h 1938867"/>
              <a:gd name="connsiteX1" fmla="*/ 12192000 w 12192000"/>
              <a:gd name="connsiteY1" fmla="*/ 0 h 1938867"/>
              <a:gd name="connsiteX2" fmla="*/ 12192000 w 12192000"/>
              <a:gd name="connsiteY2" fmla="*/ 1938867 h 1938867"/>
              <a:gd name="connsiteX3" fmla="*/ 8644467 w 12192000"/>
              <a:gd name="connsiteY3" fmla="*/ 736601 h 1938867"/>
              <a:gd name="connsiteX4" fmla="*/ 0 w 12192000"/>
              <a:gd name="connsiteY4" fmla="*/ 1938867 h 1938867"/>
              <a:gd name="connsiteX5" fmla="*/ 0 w 12192000"/>
              <a:gd name="connsiteY5" fmla="*/ 0 h 1938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1938867">
                <a:moveTo>
                  <a:pt x="0" y="0"/>
                </a:moveTo>
                <a:lnTo>
                  <a:pt x="12192000" y="0"/>
                </a:lnTo>
                <a:lnTo>
                  <a:pt x="12192000" y="1938867"/>
                </a:lnTo>
                <a:cubicBezTo>
                  <a:pt x="10992556" y="1938867"/>
                  <a:pt x="9843911" y="736601"/>
                  <a:pt x="8644467" y="736601"/>
                </a:cubicBezTo>
                <a:lnTo>
                  <a:pt x="0" y="1938867"/>
                </a:lnTo>
                <a:lnTo>
                  <a:pt x="0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800" dirty="0"/>
              <a:t>                                                               </a:t>
            </a:r>
            <a:endParaRPr lang="es-CO" sz="800" dirty="0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1016B9AA-22BE-3945-B484-14C7A6D34B80}"/>
              </a:ext>
            </a:extLst>
          </p:cNvPr>
          <p:cNvSpPr/>
          <p:nvPr/>
        </p:nvSpPr>
        <p:spPr>
          <a:xfrm>
            <a:off x="681962" y="0"/>
            <a:ext cx="1041399" cy="254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050" dirty="0">
                <a:solidFill>
                  <a:schemeClr val="bg1"/>
                </a:solidFill>
              </a:rPr>
              <a:t>Kit de arrastre</a:t>
            </a:r>
            <a:endParaRPr lang="es-CO" sz="1050" dirty="0">
              <a:solidFill>
                <a:schemeClr val="bg1"/>
              </a:solidFill>
            </a:endParaRP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8C328072-CB7F-9A8C-F3E6-6DE924C54881}"/>
              </a:ext>
            </a:extLst>
          </p:cNvPr>
          <p:cNvSpPr/>
          <p:nvPr/>
        </p:nvSpPr>
        <p:spPr>
          <a:xfrm>
            <a:off x="1948957" y="-2"/>
            <a:ext cx="1085850" cy="254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050" dirty="0">
                <a:solidFill>
                  <a:schemeClr val="bg1"/>
                </a:solidFill>
              </a:rPr>
              <a:t>Amortiguadores</a:t>
            </a:r>
            <a:endParaRPr lang="es-CO" sz="1050" dirty="0">
              <a:solidFill>
                <a:schemeClr val="bg1"/>
              </a:solidFill>
            </a:endParaRP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469559D1-352A-8CBD-859F-DF1DBF346B58}"/>
              </a:ext>
            </a:extLst>
          </p:cNvPr>
          <p:cNvSpPr/>
          <p:nvPr/>
        </p:nvSpPr>
        <p:spPr>
          <a:xfrm>
            <a:off x="3260403" y="0"/>
            <a:ext cx="808564" cy="254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050" dirty="0">
                <a:solidFill>
                  <a:schemeClr val="bg1"/>
                </a:solidFill>
              </a:rPr>
              <a:t>Cadenas</a:t>
            </a:r>
            <a:endParaRPr lang="es-CO" sz="1050" dirty="0">
              <a:solidFill>
                <a:schemeClr val="bg1"/>
              </a:solidFill>
            </a:endParaRP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1B9294BC-24E5-D669-C625-532A3D079991}"/>
              </a:ext>
            </a:extLst>
          </p:cNvPr>
          <p:cNvSpPr/>
          <p:nvPr/>
        </p:nvSpPr>
        <p:spPr>
          <a:xfrm>
            <a:off x="4270232" y="-2"/>
            <a:ext cx="1041399" cy="254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050" dirty="0">
                <a:solidFill>
                  <a:schemeClr val="bg1"/>
                </a:solidFill>
              </a:rPr>
              <a:t>Frenos</a:t>
            </a:r>
            <a:endParaRPr lang="es-CO" sz="1050" dirty="0">
              <a:solidFill>
                <a:schemeClr val="bg1"/>
              </a:solidFill>
            </a:endParaRP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68A23E32-52AB-A646-4E1D-AF82914013B3}"/>
              </a:ext>
            </a:extLst>
          </p:cNvPr>
          <p:cNvSpPr/>
          <p:nvPr/>
        </p:nvSpPr>
        <p:spPr>
          <a:xfrm>
            <a:off x="5503525" y="0"/>
            <a:ext cx="1041399" cy="254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050" dirty="0">
                <a:solidFill>
                  <a:schemeClr val="bg1"/>
                </a:solidFill>
              </a:rPr>
              <a:t>Eléctrico</a:t>
            </a:r>
            <a:endParaRPr lang="es-CO" sz="1050" dirty="0">
              <a:solidFill>
                <a:schemeClr val="bg1"/>
              </a:solidFill>
            </a:endParaRP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88FB050A-942E-A5C2-6DF8-3CF8AC142EC8}"/>
              </a:ext>
            </a:extLst>
          </p:cNvPr>
          <p:cNvSpPr/>
          <p:nvPr/>
        </p:nvSpPr>
        <p:spPr>
          <a:xfrm>
            <a:off x="6736818" y="0"/>
            <a:ext cx="1041399" cy="254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050" dirty="0">
                <a:solidFill>
                  <a:schemeClr val="bg1"/>
                </a:solidFill>
              </a:rPr>
              <a:t>Llantas</a:t>
            </a:r>
            <a:endParaRPr lang="es-CO" sz="1050" dirty="0">
              <a:solidFill>
                <a:schemeClr val="bg1"/>
              </a:solidFill>
            </a:endParaRPr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2A6B9A4F-4314-0EF6-6CAB-831334015D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4109" y="1190106"/>
            <a:ext cx="203200" cy="203200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56171FE3-9D5D-FB24-35DA-F7F084B2D4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2001" y="1160236"/>
            <a:ext cx="369687" cy="262940"/>
          </a:xfrm>
          <a:prstGeom prst="rect">
            <a:avLst/>
          </a:prstGeom>
        </p:spPr>
      </p:pic>
      <p:sp>
        <p:nvSpPr>
          <p:cNvPr id="22" name="CuadroTexto 21">
            <a:extLst>
              <a:ext uri="{FF2B5EF4-FFF2-40B4-BE49-F238E27FC236}">
                <a16:creationId xmlns:a16="http://schemas.microsoft.com/office/drawing/2014/main" id="{18FB3AB9-F16C-6CDB-AA5E-3FDE802B65A4}"/>
              </a:ext>
            </a:extLst>
          </p:cNvPr>
          <p:cNvSpPr txBox="1"/>
          <p:nvPr/>
        </p:nvSpPr>
        <p:spPr>
          <a:xfrm>
            <a:off x="6442937" y="1153864"/>
            <a:ext cx="9878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050" dirty="0">
                <a:solidFill>
                  <a:schemeClr val="bg1"/>
                </a:solidFill>
              </a:rPr>
              <a:t>3213225880</a:t>
            </a:r>
            <a:endParaRPr lang="es-CO" sz="1050" dirty="0">
              <a:solidFill>
                <a:schemeClr val="bg1"/>
              </a:solidFill>
            </a:endParaRP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B20C2916-E3D3-CE1F-50C1-8E8154EEEF81}"/>
              </a:ext>
            </a:extLst>
          </p:cNvPr>
          <p:cNvSpPr txBox="1"/>
          <p:nvPr/>
        </p:nvSpPr>
        <p:spPr>
          <a:xfrm>
            <a:off x="7593024" y="1152928"/>
            <a:ext cx="264828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050" dirty="0">
                <a:solidFill>
                  <a:schemeClr val="bg1"/>
                </a:solidFill>
              </a:rPr>
              <a:t>RepuestosJJJ@gmail.com</a:t>
            </a:r>
            <a:endParaRPr lang="es-CO" sz="1050" dirty="0">
              <a:solidFill>
                <a:schemeClr val="bg1"/>
              </a:solidFill>
            </a:endParaRPr>
          </a:p>
        </p:txBody>
      </p:sp>
      <p:sp>
        <p:nvSpPr>
          <p:cNvPr id="35" name="Rectángulo: esquinas redondeadas 34">
            <a:extLst>
              <a:ext uri="{FF2B5EF4-FFF2-40B4-BE49-F238E27FC236}">
                <a16:creationId xmlns:a16="http://schemas.microsoft.com/office/drawing/2014/main" id="{7B67E14D-7430-3FB9-2CC5-96D4E6AF0D0E}"/>
              </a:ext>
            </a:extLst>
          </p:cNvPr>
          <p:cNvSpPr/>
          <p:nvPr/>
        </p:nvSpPr>
        <p:spPr>
          <a:xfrm>
            <a:off x="10033000" y="395905"/>
            <a:ext cx="2048933" cy="598928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D73BC2E1-237A-5EFC-51BD-9391C2F116E2}"/>
              </a:ext>
            </a:extLst>
          </p:cNvPr>
          <p:cNvSpPr/>
          <p:nvPr/>
        </p:nvSpPr>
        <p:spPr>
          <a:xfrm>
            <a:off x="489346" y="2496665"/>
            <a:ext cx="131232" cy="558794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6E9AC338-0884-7419-C692-6563DB0DEDF6}"/>
              </a:ext>
            </a:extLst>
          </p:cNvPr>
          <p:cNvSpPr/>
          <p:nvPr/>
        </p:nvSpPr>
        <p:spPr>
          <a:xfrm>
            <a:off x="766200" y="2496665"/>
            <a:ext cx="69454" cy="558794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776920A1-3992-21A2-42F5-FC808496D1BC}"/>
              </a:ext>
            </a:extLst>
          </p:cNvPr>
          <p:cNvSpPr txBox="1"/>
          <p:nvPr/>
        </p:nvSpPr>
        <p:spPr>
          <a:xfrm>
            <a:off x="847608" y="2452896"/>
            <a:ext cx="17695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latin typeface="Bookman Old Style" panose="02050604050505020204" pitchFamily="18" charset="0"/>
              </a:rPr>
              <a:t>REPUESTOS PARA MOTO</a:t>
            </a:r>
            <a:endParaRPr lang="es-CO" dirty="0">
              <a:latin typeface="Bookman Old Style" panose="02050604050505020204" pitchFamily="18" charset="0"/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D266A75C-94B3-E0BF-5452-6178AC16DF39}"/>
              </a:ext>
            </a:extLst>
          </p:cNvPr>
          <p:cNvSpPr/>
          <p:nvPr/>
        </p:nvSpPr>
        <p:spPr>
          <a:xfrm>
            <a:off x="0" y="2150533"/>
            <a:ext cx="12201407" cy="4805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43" name="Rectángulo 42">
            <a:extLst>
              <a:ext uri="{FF2B5EF4-FFF2-40B4-BE49-F238E27FC236}">
                <a16:creationId xmlns:a16="http://schemas.microsoft.com/office/drawing/2014/main" id="{F579C313-5D48-2F4E-7308-149C409D6DCA}"/>
              </a:ext>
            </a:extLst>
          </p:cNvPr>
          <p:cNvSpPr/>
          <p:nvPr/>
        </p:nvSpPr>
        <p:spPr>
          <a:xfrm>
            <a:off x="2886508" y="2517160"/>
            <a:ext cx="1828804" cy="164866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53" name="Rectángulo 52">
            <a:extLst>
              <a:ext uri="{FF2B5EF4-FFF2-40B4-BE49-F238E27FC236}">
                <a16:creationId xmlns:a16="http://schemas.microsoft.com/office/drawing/2014/main" id="{2CB170E9-D1B7-A519-D6C3-001551517F76}"/>
              </a:ext>
            </a:extLst>
          </p:cNvPr>
          <p:cNvSpPr/>
          <p:nvPr/>
        </p:nvSpPr>
        <p:spPr>
          <a:xfrm>
            <a:off x="5571062" y="2495337"/>
            <a:ext cx="1828804" cy="164866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pic>
        <p:nvPicPr>
          <p:cNvPr id="58" name="Imagen 57">
            <a:extLst>
              <a:ext uri="{FF2B5EF4-FFF2-40B4-BE49-F238E27FC236}">
                <a16:creationId xmlns:a16="http://schemas.microsoft.com/office/drawing/2014/main" id="{94F823FF-1271-5108-B9C1-EC58E27D38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3163" y="2539857"/>
            <a:ext cx="1734887" cy="1582598"/>
          </a:xfrm>
          <a:prstGeom prst="rect">
            <a:avLst/>
          </a:prstGeom>
        </p:spPr>
      </p:pic>
      <p:sp>
        <p:nvSpPr>
          <p:cNvPr id="61" name="CuadroTexto 60">
            <a:extLst>
              <a:ext uri="{FF2B5EF4-FFF2-40B4-BE49-F238E27FC236}">
                <a16:creationId xmlns:a16="http://schemas.microsoft.com/office/drawing/2014/main" id="{844AEF8B-75DF-CBE0-AF4E-5A3431129479}"/>
              </a:ext>
            </a:extLst>
          </p:cNvPr>
          <p:cNvSpPr txBox="1"/>
          <p:nvPr/>
        </p:nvSpPr>
        <p:spPr>
          <a:xfrm>
            <a:off x="2886508" y="4201757"/>
            <a:ext cx="17695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/>
              <a:t>Bateria</a:t>
            </a:r>
            <a:r>
              <a:rPr lang="en-US" sz="1400" b="1" dirty="0"/>
              <a:t> Gel Ytz14L-A2 Royal Enfield 350-500 Classic </a:t>
            </a:r>
            <a:r>
              <a:rPr lang="en-US" sz="1400" b="1" dirty="0" err="1"/>
              <a:t>Revo</a:t>
            </a:r>
            <a:r>
              <a:rPr lang="en-US" sz="1400" b="1" dirty="0"/>
              <a:t> Und</a:t>
            </a:r>
          </a:p>
          <a:p>
            <a:endParaRPr lang="es-CO" dirty="0"/>
          </a:p>
        </p:txBody>
      </p:sp>
      <p:sp>
        <p:nvSpPr>
          <p:cNvPr id="62" name="Rectángulo: esquinas redondeadas 61">
            <a:extLst>
              <a:ext uri="{FF2B5EF4-FFF2-40B4-BE49-F238E27FC236}">
                <a16:creationId xmlns:a16="http://schemas.microsoft.com/office/drawing/2014/main" id="{07D70A6D-DEBD-FA4D-27A6-9E410FEC0D0A}"/>
              </a:ext>
            </a:extLst>
          </p:cNvPr>
          <p:cNvSpPr/>
          <p:nvPr/>
        </p:nvSpPr>
        <p:spPr>
          <a:xfrm>
            <a:off x="2656706" y="5614541"/>
            <a:ext cx="2134225" cy="400897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400" dirty="0">
                <a:solidFill>
                  <a:schemeClr val="bg1"/>
                </a:solidFill>
                <a:latin typeface="Bookman Old Style" panose="02050604050505020204" pitchFamily="18" charset="0"/>
              </a:rPr>
              <a:t>AÑADIR AL CARRITO</a:t>
            </a:r>
            <a:endParaRPr lang="es-CO" sz="1400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cxnSp>
        <p:nvCxnSpPr>
          <p:cNvPr id="66" name="Conector recto 65">
            <a:extLst>
              <a:ext uri="{FF2B5EF4-FFF2-40B4-BE49-F238E27FC236}">
                <a16:creationId xmlns:a16="http://schemas.microsoft.com/office/drawing/2014/main" id="{A71FEF81-324F-9D27-AA31-CB2484CB5BDB}"/>
              </a:ext>
            </a:extLst>
          </p:cNvPr>
          <p:cNvCxnSpPr>
            <a:cxnSpLocks/>
          </p:cNvCxnSpPr>
          <p:nvPr/>
        </p:nvCxnSpPr>
        <p:spPr>
          <a:xfrm flipH="1">
            <a:off x="2792408" y="5384282"/>
            <a:ext cx="948344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CuadroTexto 66">
            <a:extLst>
              <a:ext uri="{FF2B5EF4-FFF2-40B4-BE49-F238E27FC236}">
                <a16:creationId xmlns:a16="http://schemas.microsoft.com/office/drawing/2014/main" id="{F29C2A27-0285-9789-D6D5-DEDD897CE667}"/>
              </a:ext>
            </a:extLst>
          </p:cNvPr>
          <p:cNvSpPr txBox="1"/>
          <p:nvPr/>
        </p:nvSpPr>
        <p:spPr>
          <a:xfrm>
            <a:off x="5538687" y="4201757"/>
            <a:ext cx="1870164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400" b="1" dirty="0"/>
              <a:t>Filtro Aceite Pulsar 200 </a:t>
            </a:r>
            <a:r>
              <a:rPr lang="es-CO" sz="1400" b="1" dirty="0" err="1"/>
              <a:t>Ns</a:t>
            </a:r>
            <a:r>
              <a:rPr lang="es-CO" sz="1400" b="1" dirty="0"/>
              <a:t>-Dominar 400-Duke 200 Original </a:t>
            </a:r>
            <a:r>
              <a:rPr lang="es-CO" sz="1400" b="1" dirty="0" err="1"/>
              <a:t>Varroc</a:t>
            </a:r>
            <a:r>
              <a:rPr lang="es-CO" sz="1400" b="1" dirty="0"/>
              <a:t> </a:t>
            </a:r>
            <a:r>
              <a:rPr lang="es-CO" sz="1400" b="1" dirty="0" err="1"/>
              <a:t>Und</a:t>
            </a:r>
            <a:endParaRPr lang="es-CO" sz="1400" b="1" dirty="0"/>
          </a:p>
          <a:p>
            <a:endParaRPr lang="es-CO" dirty="0"/>
          </a:p>
        </p:txBody>
      </p:sp>
      <p:sp>
        <p:nvSpPr>
          <p:cNvPr id="68" name="Rectángulo: esquinas redondeadas 67">
            <a:extLst>
              <a:ext uri="{FF2B5EF4-FFF2-40B4-BE49-F238E27FC236}">
                <a16:creationId xmlns:a16="http://schemas.microsoft.com/office/drawing/2014/main" id="{2C01B4C3-2EFB-211F-DF73-ACF249375F20}"/>
              </a:ext>
            </a:extLst>
          </p:cNvPr>
          <p:cNvSpPr/>
          <p:nvPr/>
        </p:nvSpPr>
        <p:spPr>
          <a:xfrm>
            <a:off x="5342619" y="5614541"/>
            <a:ext cx="2134225" cy="400897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400" dirty="0">
                <a:solidFill>
                  <a:schemeClr val="bg1"/>
                </a:solidFill>
                <a:latin typeface="Bookman Old Style" panose="02050604050505020204" pitchFamily="18" charset="0"/>
              </a:rPr>
              <a:t>AÑADIR AL CARRITO</a:t>
            </a:r>
            <a:endParaRPr lang="es-CO" sz="1400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69" name="CuadroTexto 68">
            <a:extLst>
              <a:ext uri="{FF2B5EF4-FFF2-40B4-BE49-F238E27FC236}">
                <a16:creationId xmlns:a16="http://schemas.microsoft.com/office/drawing/2014/main" id="{D3198BA5-DD0B-1CE9-CA71-8EEB3B39BE63}"/>
              </a:ext>
            </a:extLst>
          </p:cNvPr>
          <p:cNvSpPr txBox="1"/>
          <p:nvPr/>
        </p:nvSpPr>
        <p:spPr>
          <a:xfrm>
            <a:off x="5613304" y="5215926"/>
            <a:ext cx="165926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O" altLang="es-CO" sz="16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$ 5,900  $ 4,779</a:t>
            </a:r>
          </a:p>
          <a:p>
            <a:endParaRPr lang="es-CO" dirty="0"/>
          </a:p>
        </p:txBody>
      </p:sp>
      <p:cxnSp>
        <p:nvCxnSpPr>
          <p:cNvPr id="71" name="Conector recto 70">
            <a:extLst>
              <a:ext uri="{FF2B5EF4-FFF2-40B4-BE49-F238E27FC236}">
                <a16:creationId xmlns:a16="http://schemas.microsoft.com/office/drawing/2014/main" id="{91ABA182-67AE-3B78-F205-1A61DA4407CB}"/>
              </a:ext>
            </a:extLst>
          </p:cNvPr>
          <p:cNvCxnSpPr/>
          <p:nvPr/>
        </p:nvCxnSpPr>
        <p:spPr>
          <a:xfrm flipH="1">
            <a:off x="5672924" y="5387791"/>
            <a:ext cx="736467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CuadroTexto 71">
            <a:hlinkClick r:id="rId5" action="ppaction://hlinksldjump"/>
            <a:extLst>
              <a:ext uri="{FF2B5EF4-FFF2-40B4-BE49-F238E27FC236}">
                <a16:creationId xmlns:a16="http://schemas.microsoft.com/office/drawing/2014/main" id="{120FAFDF-58B8-503E-411D-AEB6F080D486}"/>
              </a:ext>
            </a:extLst>
          </p:cNvPr>
          <p:cNvSpPr txBox="1"/>
          <p:nvPr/>
        </p:nvSpPr>
        <p:spPr>
          <a:xfrm>
            <a:off x="8258194" y="4201757"/>
            <a:ext cx="17411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b="1" dirty="0"/>
              <a:t>Batería Gel 12N5L-Bs </a:t>
            </a:r>
            <a:r>
              <a:rPr lang="es-MX" sz="1400" b="1" dirty="0" err="1"/>
              <a:t>Revo</a:t>
            </a:r>
            <a:r>
              <a:rPr lang="es-MX" sz="1400" b="1" dirty="0"/>
              <a:t> </a:t>
            </a:r>
            <a:r>
              <a:rPr lang="es-MX" sz="1400" b="1" dirty="0" err="1"/>
              <a:t>Und</a:t>
            </a:r>
            <a:endParaRPr lang="es-MX" sz="1400" b="1" dirty="0"/>
          </a:p>
        </p:txBody>
      </p:sp>
      <p:sp>
        <p:nvSpPr>
          <p:cNvPr id="74" name="Rectángulo: esquinas redondeadas 73">
            <a:extLst>
              <a:ext uri="{FF2B5EF4-FFF2-40B4-BE49-F238E27FC236}">
                <a16:creationId xmlns:a16="http://schemas.microsoft.com/office/drawing/2014/main" id="{52C0C673-B20F-43CB-42A5-27BC2A34ACB4}"/>
              </a:ext>
            </a:extLst>
          </p:cNvPr>
          <p:cNvSpPr/>
          <p:nvPr/>
        </p:nvSpPr>
        <p:spPr>
          <a:xfrm>
            <a:off x="8121558" y="5302858"/>
            <a:ext cx="2318807" cy="400897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400" dirty="0">
                <a:solidFill>
                  <a:schemeClr val="bg1"/>
                </a:solidFill>
                <a:latin typeface="Bookman Old Style" panose="02050604050505020204" pitchFamily="18" charset="0"/>
              </a:rPr>
              <a:t>AÑADIDO AL CARRITO</a:t>
            </a:r>
            <a:endParaRPr lang="es-CO" sz="1400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77" name="CuadroTexto 76">
            <a:extLst>
              <a:ext uri="{FF2B5EF4-FFF2-40B4-BE49-F238E27FC236}">
                <a16:creationId xmlns:a16="http://schemas.microsoft.com/office/drawing/2014/main" id="{DD872440-5D79-CB37-8AE5-15032299A3A8}"/>
              </a:ext>
            </a:extLst>
          </p:cNvPr>
          <p:cNvSpPr txBox="1"/>
          <p:nvPr/>
        </p:nvSpPr>
        <p:spPr>
          <a:xfrm>
            <a:off x="423068" y="3177268"/>
            <a:ext cx="22966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>
                <a:latin typeface="Bookman Old Style" panose="02050604050505020204" pitchFamily="18" charset="0"/>
              </a:rPr>
              <a:t>Categoría de Productos</a:t>
            </a:r>
            <a:endParaRPr lang="es-CO" sz="1400" dirty="0">
              <a:latin typeface="Bookman Old Style" panose="02050604050505020204" pitchFamily="18" charset="0"/>
            </a:endParaRPr>
          </a:p>
        </p:txBody>
      </p:sp>
      <p:sp>
        <p:nvSpPr>
          <p:cNvPr id="78" name="Rectángulo: esquinas redondeadas 77">
            <a:extLst>
              <a:ext uri="{FF2B5EF4-FFF2-40B4-BE49-F238E27FC236}">
                <a16:creationId xmlns:a16="http://schemas.microsoft.com/office/drawing/2014/main" id="{646EB621-A33C-3BFD-5D49-36D5388298BC}"/>
              </a:ext>
            </a:extLst>
          </p:cNvPr>
          <p:cNvSpPr/>
          <p:nvPr/>
        </p:nvSpPr>
        <p:spPr>
          <a:xfrm>
            <a:off x="554962" y="3589177"/>
            <a:ext cx="815041" cy="259722"/>
          </a:xfrm>
          <a:prstGeom prst="round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400" dirty="0">
                <a:latin typeface="Bookman Old Style" panose="02050604050505020204" pitchFamily="18" charset="0"/>
              </a:rPr>
              <a:t>Aceite</a:t>
            </a:r>
            <a:endParaRPr lang="es-CO" sz="1400" dirty="0">
              <a:latin typeface="Bookman Old Style" panose="02050604050505020204" pitchFamily="18" charset="0"/>
            </a:endParaRPr>
          </a:p>
        </p:txBody>
      </p:sp>
      <p:sp>
        <p:nvSpPr>
          <p:cNvPr id="79" name="CuadroTexto 78">
            <a:extLst>
              <a:ext uri="{FF2B5EF4-FFF2-40B4-BE49-F238E27FC236}">
                <a16:creationId xmlns:a16="http://schemas.microsoft.com/office/drawing/2014/main" id="{8898C338-69C0-4511-9797-A5D41AD313DF}"/>
              </a:ext>
            </a:extLst>
          </p:cNvPr>
          <p:cNvSpPr txBox="1"/>
          <p:nvPr/>
        </p:nvSpPr>
        <p:spPr>
          <a:xfrm>
            <a:off x="387737" y="4417232"/>
            <a:ext cx="19645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>
                <a:latin typeface="Bookman Old Style" panose="02050604050505020204" pitchFamily="18" charset="0"/>
              </a:rPr>
              <a:t>Tipo de producto</a:t>
            </a:r>
            <a:endParaRPr lang="es-CO" sz="1400" dirty="0">
              <a:latin typeface="Bookman Old Style" panose="02050604050505020204" pitchFamily="18" charset="0"/>
            </a:endParaRPr>
          </a:p>
        </p:txBody>
      </p:sp>
      <p:sp>
        <p:nvSpPr>
          <p:cNvPr id="82" name="Rectángulo: esquinas redondeadas 81">
            <a:hlinkClick r:id="rId6" action="ppaction://hlinksldjump"/>
            <a:extLst>
              <a:ext uri="{FF2B5EF4-FFF2-40B4-BE49-F238E27FC236}">
                <a16:creationId xmlns:a16="http://schemas.microsoft.com/office/drawing/2014/main" id="{1BD1BE5B-1787-26E6-3B82-AFB89913D32F}"/>
              </a:ext>
            </a:extLst>
          </p:cNvPr>
          <p:cNvSpPr/>
          <p:nvPr/>
        </p:nvSpPr>
        <p:spPr>
          <a:xfrm>
            <a:off x="478161" y="4841794"/>
            <a:ext cx="1181602" cy="374132"/>
          </a:xfrm>
          <a:prstGeom prst="round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050" dirty="0">
                <a:latin typeface="Bookman Old Style" panose="02050604050505020204" pitchFamily="18" charset="0"/>
              </a:rPr>
              <a:t>Baterías Moto Ato Cilindraje</a:t>
            </a:r>
            <a:endParaRPr lang="es-CO" sz="1050" dirty="0">
              <a:latin typeface="Bookman Old Style" panose="02050604050505020204" pitchFamily="18" charset="0"/>
            </a:endParaRPr>
          </a:p>
        </p:txBody>
      </p:sp>
      <p:sp>
        <p:nvSpPr>
          <p:cNvPr id="83" name="CuadroTexto 82">
            <a:extLst>
              <a:ext uri="{FF2B5EF4-FFF2-40B4-BE49-F238E27FC236}">
                <a16:creationId xmlns:a16="http://schemas.microsoft.com/office/drawing/2014/main" id="{A501E286-B027-8FE4-4077-38E08A42DDCF}"/>
              </a:ext>
            </a:extLst>
          </p:cNvPr>
          <p:cNvSpPr txBox="1"/>
          <p:nvPr/>
        </p:nvSpPr>
        <p:spPr>
          <a:xfrm>
            <a:off x="379520" y="5503307"/>
            <a:ext cx="19645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>
                <a:latin typeface="Bookman Old Style" panose="02050604050505020204" pitchFamily="18" charset="0"/>
              </a:rPr>
              <a:t>Modelo De La Moto </a:t>
            </a:r>
            <a:endParaRPr lang="es-CO" sz="1400" dirty="0">
              <a:latin typeface="Bookman Old Style" panose="02050604050505020204" pitchFamily="18" charset="0"/>
            </a:endParaRPr>
          </a:p>
        </p:txBody>
      </p:sp>
      <p:sp>
        <p:nvSpPr>
          <p:cNvPr id="85" name="Rectángulo: esquinas redondeadas 84">
            <a:hlinkClick r:id="rId7" action="ppaction://hlinksldjump"/>
            <a:extLst>
              <a:ext uri="{FF2B5EF4-FFF2-40B4-BE49-F238E27FC236}">
                <a16:creationId xmlns:a16="http://schemas.microsoft.com/office/drawing/2014/main" id="{49387560-04D3-0AEB-9812-526E317C8D32}"/>
              </a:ext>
            </a:extLst>
          </p:cNvPr>
          <p:cNvSpPr/>
          <p:nvPr/>
        </p:nvSpPr>
        <p:spPr>
          <a:xfrm>
            <a:off x="467563" y="5902769"/>
            <a:ext cx="1039504" cy="259722"/>
          </a:xfrm>
          <a:prstGeom prst="round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050" dirty="0">
                <a:latin typeface="Bookman Old Style" panose="02050604050505020204" pitchFamily="18" charset="0"/>
              </a:rPr>
              <a:t>AK 125 NKD</a:t>
            </a:r>
            <a:endParaRPr lang="es-CO" sz="1050" dirty="0">
              <a:latin typeface="Bookman Old Style" panose="02050604050505020204" pitchFamily="18" charset="0"/>
            </a:endParaRPr>
          </a:p>
        </p:txBody>
      </p:sp>
      <p:sp>
        <p:nvSpPr>
          <p:cNvPr id="86" name="Rectángulo: esquinas redondeadas 85">
            <a:extLst>
              <a:ext uri="{FF2B5EF4-FFF2-40B4-BE49-F238E27FC236}">
                <a16:creationId xmlns:a16="http://schemas.microsoft.com/office/drawing/2014/main" id="{F2823F37-3D02-32B7-399E-73A11407B862}"/>
              </a:ext>
            </a:extLst>
          </p:cNvPr>
          <p:cNvSpPr/>
          <p:nvPr/>
        </p:nvSpPr>
        <p:spPr>
          <a:xfrm>
            <a:off x="1563536" y="3589177"/>
            <a:ext cx="884371" cy="259722"/>
          </a:xfrm>
          <a:prstGeom prst="round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400" dirty="0">
                <a:latin typeface="Bookman Old Style" panose="02050604050505020204" pitchFamily="18" charset="0"/>
              </a:rPr>
              <a:t>Batería</a:t>
            </a:r>
            <a:endParaRPr lang="es-CO" sz="1400" dirty="0">
              <a:latin typeface="Bookman Old Style" panose="02050604050505020204" pitchFamily="18" charset="0"/>
            </a:endParaRPr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B8E2E0F8-BF97-9FC4-0907-D328B3B678E4}"/>
              </a:ext>
            </a:extLst>
          </p:cNvPr>
          <p:cNvGrpSpPr/>
          <p:nvPr/>
        </p:nvGrpSpPr>
        <p:grpSpPr>
          <a:xfrm>
            <a:off x="8178525" y="2517159"/>
            <a:ext cx="1828804" cy="1648667"/>
            <a:chOff x="8178525" y="2517159"/>
            <a:chExt cx="1828804" cy="1648667"/>
          </a:xfrm>
        </p:grpSpPr>
        <p:sp>
          <p:nvSpPr>
            <p:cNvPr id="56" name="Rectángulo 55">
              <a:extLst>
                <a:ext uri="{FF2B5EF4-FFF2-40B4-BE49-F238E27FC236}">
                  <a16:creationId xmlns:a16="http://schemas.microsoft.com/office/drawing/2014/main" id="{414E63E4-7648-23BF-A138-E17BFCEB4801}"/>
                </a:ext>
              </a:extLst>
            </p:cNvPr>
            <p:cNvSpPr/>
            <p:nvPr/>
          </p:nvSpPr>
          <p:spPr>
            <a:xfrm>
              <a:off x="8178525" y="2517159"/>
              <a:ext cx="1828804" cy="1648667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CO" dirty="0"/>
            </a:p>
          </p:txBody>
        </p:sp>
        <p:pic>
          <p:nvPicPr>
            <p:cNvPr id="87" name="Imagen 86">
              <a:extLst>
                <a:ext uri="{FF2B5EF4-FFF2-40B4-BE49-F238E27FC236}">
                  <a16:creationId xmlns:a16="http://schemas.microsoft.com/office/drawing/2014/main" id="{E5E100E3-8974-F324-8E15-671CB4527CF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78525" y="2551785"/>
              <a:ext cx="1820852" cy="1592219"/>
            </a:xfrm>
            <a:prstGeom prst="rect">
              <a:avLst/>
            </a:prstGeom>
          </p:spPr>
        </p:pic>
      </p:grpSp>
      <p:pic>
        <p:nvPicPr>
          <p:cNvPr id="91" name="Imagen 90">
            <a:extLst>
              <a:ext uri="{FF2B5EF4-FFF2-40B4-BE49-F238E27FC236}">
                <a16:creationId xmlns:a16="http://schemas.microsoft.com/office/drawing/2014/main" id="{22AB9989-73F5-F5A5-3049-99B91D696A7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274" y="2581851"/>
            <a:ext cx="1666988" cy="1507596"/>
          </a:xfrm>
          <a:prstGeom prst="rect">
            <a:avLst/>
          </a:prstGeom>
        </p:spPr>
      </p:pic>
      <p:grpSp>
        <p:nvGrpSpPr>
          <p:cNvPr id="26" name="Grupo 25">
            <a:extLst>
              <a:ext uri="{FF2B5EF4-FFF2-40B4-BE49-F238E27FC236}">
                <a16:creationId xmlns:a16="http://schemas.microsoft.com/office/drawing/2014/main" id="{F41A8DD9-42F8-C5A8-E385-1D0D46349D46}"/>
              </a:ext>
            </a:extLst>
          </p:cNvPr>
          <p:cNvGrpSpPr/>
          <p:nvPr/>
        </p:nvGrpSpPr>
        <p:grpSpPr>
          <a:xfrm>
            <a:off x="8178525" y="4876175"/>
            <a:ext cx="2134224" cy="615553"/>
            <a:chOff x="8178525" y="4876175"/>
            <a:chExt cx="2134224" cy="615553"/>
          </a:xfrm>
        </p:grpSpPr>
        <p:cxnSp>
          <p:nvCxnSpPr>
            <p:cNvPr id="76" name="Conector recto 75">
              <a:extLst>
                <a:ext uri="{FF2B5EF4-FFF2-40B4-BE49-F238E27FC236}">
                  <a16:creationId xmlns:a16="http://schemas.microsoft.com/office/drawing/2014/main" id="{430EA477-9E0D-FAE2-A8B4-93D9F66F7D7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58194" y="5043137"/>
              <a:ext cx="834730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CuadroTexto 91">
              <a:extLst>
                <a:ext uri="{FF2B5EF4-FFF2-40B4-BE49-F238E27FC236}">
                  <a16:creationId xmlns:a16="http://schemas.microsoft.com/office/drawing/2014/main" id="{6A899B8E-C68F-B37F-6A8A-A5422FB2566C}"/>
                </a:ext>
              </a:extLst>
            </p:cNvPr>
            <p:cNvSpPr txBox="1"/>
            <p:nvPr/>
          </p:nvSpPr>
          <p:spPr>
            <a:xfrm>
              <a:off x="8178525" y="4876175"/>
              <a:ext cx="2134224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s-CO" altLang="es-CO" sz="1600" b="0" i="0" u="none" strike="noStrike" cap="none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  <a:latin typeface="Arial" panose="020B0604020202020204" pitchFamily="34" charset="0"/>
                </a:rPr>
                <a:t>$ 91,400 $ 82,260 </a:t>
              </a:r>
            </a:p>
            <a:p>
              <a:endParaRPr lang="es-CO" dirty="0"/>
            </a:p>
          </p:txBody>
        </p:sp>
      </p:grpSp>
      <p:sp>
        <p:nvSpPr>
          <p:cNvPr id="94" name="CuadroTexto 93">
            <a:extLst>
              <a:ext uri="{FF2B5EF4-FFF2-40B4-BE49-F238E27FC236}">
                <a16:creationId xmlns:a16="http://schemas.microsoft.com/office/drawing/2014/main" id="{7564F2B9-4A5B-5522-465C-65D26ECE0AF1}"/>
              </a:ext>
            </a:extLst>
          </p:cNvPr>
          <p:cNvSpPr txBox="1"/>
          <p:nvPr/>
        </p:nvSpPr>
        <p:spPr>
          <a:xfrm>
            <a:off x="2740880" y="5214916"/>
            <a:ext cx="213422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O" altLang="es-CO" sz="16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$ 246,000 $ 221,400 </a:t>
            </a:r>
          </a:p>
          <a:p>
            <a:endParaRPr lang="es-CO" dirty="0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45983F6E-5D4D-669F-E375-C3358EDAC118}"/>
              </a:ext>
            </a:extLst>
          </p:cNvPr>
          <p:cNvSpPr txBox="1"/>
          <p:nvPr/>
        </p:nvSpPr>
        <p:spPr>
          <a:xfrm>
            <a:off x="11090803" y="433367"/>
            <a:ext cx="6135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00" dirty="0">
                <a:latin typeface="Bookman Old Style" panose="02050604050505020204" pitchFamily="18" charset="0"/>
              </a:rPr>
              <a:t>Carrito</a:t>
            </a:r>
            <a:endParaRPr lang="es-CO" sz="900" dirty="0">
              <a:latin typeface="Bookman Old Style" panose="02050604050505020204" pitchFamily="18" charset="0"/>
            </a:endParaRP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641344F7-AC2D-9F6F-7351-74AA4804A769}"/>
              </a:ext>
            </a:extLst>
          </p:cNvPr>
          <p:cNvSpPr txBox="1"/>
          <p:nvPr/>
        </p:nvSpPr>
        <p:spPr>
          <a:xfrm>
            <a:off x="11067038" y="689947"/>
            <a:ext cx="50399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MX" sz="1050" dirty="0"/>
              <a:t>$0</a:t>
            </a:r>
            <a:endParaRPr lang="es-CO" sz="1050" dirty="0"/>
          </a:p>
        </p:txBody>
      </p:sp>
      <p:pic>
        <p:nvPicPr>
          <p:cNvPr id="19" name="Imagen 18">
            <a:hlinkClick r:id="rId10" action="ppaction://hlinksldjump"/>
            <a:extLst>
              <a:ext uri="{FF2B5EF4-FFF2-40B4-BE49-F238E27FC236}">
                <a16:creationId xmlns:a16="http://schemas.microsoft.com/office/drawing/2014/main" id="{1EDDDD2D-762B-6B8A-AFA3-7083270936D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 flipV="1">
            <a:off x="10302961" y="516246"/>
            <a:ext cx="503992" cy="439854"/>
          </a:xfrm>
          <a:prstGeom prst="rect">
            <a:avLst/>
          </a:prstGeom>
        </p:spPr>
      </p:pic>
      <p:sp>
        <p:nvSpPr>
          <p:cNvPr id="10" name="Elipse 9">
            <a:extLst>
              <a:ext uri="{FF2B5EF4-FFF2-40B4-BE49-F238E27FC236}">
                <a16:creationId xmlns:a16="http://schemas.microsoft.com/office/drawing/2014/main" id="{9E60E8D8-9945-CEC1-44EF-E8E2A977A509}"/>
              </a:ext>
            </a:extLst>
          </p:cNvPr>
          <p:cNvSpPr/>
          <p:nvPr/>
        </p:nvSpPr>
        <p:spPr>
          <a:xfrm>
            <a:off x="10591967" y="422752"/>
            <a:ext cx="242424" cy="237066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/>
              <a:t>1</a:t>
            </a:r>
            <a:endParaRPr lang="es-CO" dirty="0"/>
          </a:p>
        </p:txBody>
      </p:sp>
      <p:sp>
        <p:nvSpPr>
          <p:cNvPr id="20" name="Rectángulo: esquinas redondeadas 19">
            <a:extLst>
              <a:ext uri="{FF2B5EF4-FFF2-40B4-BE49-F238E27FC236}">
                <a16:creationId xmlns:a16="http://schemas.microsoft.com/office/drawing/2014/main" id="{95C1AC5F-D356-48B4-BFED-FC449AF5710E}"/>
              </a:ext>
            </a:extLst>
          </p:cNvPr>
          <p:cNvSpPr/>
          <p:nvPr/>
        </p:nvSpPr>
        <p:spPr>
          <a:xfrm>
            <a:off x="3958542" y="1444041"/>
            <a:ext cx="5381775" cy="449487"/>
          </a:xfrm>
          <a:prstGeom prst="round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24" name="Rectángulo: esquinas redondeadas 23">
            <a:extLst>
              <a:ext uri="{FF2B5EF4-FFF2-40B4-BE49-F238E27FC236}">
                <a16:creationId xmlns:a16="http://schemas.microsoft.com/office/drawing/2014/main" id="{1CCF8C8B-9A3F-D4F7-19B3-E54E7EF958B1}"/>
              </a:ext>
            </a:extLst>
          </p:cNvPr>
          <p:cNvSpPr/>
          <p:nvPr/>
        </p:nvSpPr>
        <p:spPr>
          <a:xfrm>
            <a:off x="3970116" y="1463087"/>
            <a:ext cx="1192735" cy="430441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1600" dirty="0"/>
              <a:t>Categoría  </a:t>
            </a:r>
            <a:endParaRPr lang="es-CO" sz="1600" dirty="0"/>
          </a:p>
        </p:txBody>
      </p:sp>
      <p:sp>
        <p:nvSpPr>
          <p:cNvPr id="25" name="Triángulo isósceles 24">
            <a:extLst>
              <a:ext uri="{FF2B5EF4-FFF2-40B4-BE49-F238E27FC236}">
                <a16:creationId xmlns:a16="http://schemas.microsoft.com/office/drawing/2014/main" id="{14D37E07-3AEB-5238-1534-0FE6E07290E4}"/>
              </a:ext>
            </a:extLst>
          </p:cNvPr>
          <p:cNvSpPr/>
          <p:nvPr/>
        </p:nvSpPr>
        <p:spPr>
          <a:xfrm rot="10800000">
            <a:off x="4943954" y="1621357"/>
            <a:ext cx="101601" cy="127947"/>
          </a:xfrm>
          <a:prstGeom prst="triangle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27" name="Imagen 26">
            <a:extLst>
              <a:ext uri="{FF2B5EF4-FFF2-40B4-BE49-F238E27FC236}">
                <a16:creationId xmlns:a16="http://schemas.microsoft.com/office/drawing/2014/main" id="{B1CFA81D-915D-D241-F0A5-79F6A062741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5932" y="1466696"/>
            <a:ext cx="331454" cy="331454"/>
          </a:xfrm>
          <a:prstGeom prst="rect">
            <a:avLst/>
          </a:prstGeom>
        </p:spPr>
      </p:pic>
      <p:pic>
        <p:nvPicPr>
          <p:cNvPr id="29" name="Imagen 28">
            <a:hlinkClick r:id="rId13" action="ppaction://hlinksldjump"/>
            <a:extLst>
              <a:ext uri="{FF2B5EF4-FFF2-40B4-BE49-F238E27FC236}">
                <a16:creationId xmlns:a16="http://schemas.microsoft.com/office/drawing/2014/main" id="{079F33A7-7BEE-29B2-84B0-F01EC7FABB9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182" y="65455"/>
            <a:ext cx="1807956" cy="1807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2642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706EC336-6891-13E7-B866-E118897FCAB7}"/>
              </a:ext>
            </a:extLst>
          </p:cNvPr>
          <p:cNvSpPr/>
          <p:nvPr/>
        </p:nvSpPr>
        <p:spPr>
          <a:xfrm>
            <a:off x="-1" y="2198588"/>
            <a:ext cx="12192000" cy="4707466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44" name="Rectángulo 43">
            <a:extLst>
              <a:ext uri="{FF2B5EF4-FFF2-40B4-BE49-F238E27FC236}">
                <a16:creationId xmlns:a16="http://schemas.microsoft.com/office/drawing/2014/main" id="{4C1F046F-02A2-51F7-058F-90CB3C8177A4}"/>
              </a:ext>
            </a:extLst>
          </p:cNvPr>
          <p:cNvSpPr/>
          <p:nvPr/>
        </p:nvSpPr>
        <p:spPr>
          <a:xfrm>
            <a:off x="-9408" y="500222"/>
            <a:ext cx="12201407" cy="1650311"/>
          </a:xfrm>
          <a:custGeom>
            <a:avLst/>
            <a:gdLst>
              <a:gd name="connsiteX0" fmla="*/ 0 w 12192000"/>
              <a:gd name="connsiteY0" fmla="*/ 0 h 1297479"/>
              <a:gd name="connsiteX1" fmla="*/ 12192000 w 12192000"/>
              <a:gd name="connsiteY1" fmla="*/ 0 h 1297479"/>
              <a:gd name="connsiteX2" fmla="*/ 12192000 w 12192000"/>
              <a:gd name="connsiteY2" fmla="*/ 1297479 h 1297479"/>
              <a:gd name="connsiteX3" fmla="*/ 0 w 12192000"/>
              <a:gd name="connsiteY3" fmla="*/ 1297479 h 1297479"/>
              <a:gd name="connsiteX4" fmla="*/ 0 w 12192000"/>
              <a:gd name="connsiteY4" fmla="*/ 0 h 1297479"/>
              <a:gd name="connsiteX0" fmla="*/ 0 w 12192000"/>
              <a:gd name="connsiteY0" fmla="*/ 632921 h 1930400"/>
              <a:gd name="connsiteX1" fmla="*/ 4978400 w 12192000"/>
              <a:gd name="connsiteY1" fmla="*/ 0 h 1930400"/>
              <a:gd name="connsiteX2" fmla="*/ 12192000 w 12192000"/>
              <a:gd name="connsiteY2" fmla="*/ 632921 h 1930400"/>
              <a:gd name="connsiteX3" fmla="*/ 12192000 w 12192000"/>
              <a:gd name="connsiteY3" fmla="*/ 1930400 h 1930400"/>
              <a:gd name="connsiteX4" fmla="*/ 0 w 12192000"/>
              <a:gd name="connsiteY4" fmla="*/ 1930400 h 1930400"/>
              <a:gd name="connsiteX5" fmla="*/ 0 w 12192000"/>
              <a:gd name="connsiteY5" fmla="*/ 632921 h 1930400"/>
              <a:gd name="connsiteX0" fmla="*/ 0 w 12192000"/>
              <a:gd name="connsiteY0" fmla="*/ 634064 h 1931543"/>
              <a:gd name="connsiteX1" fmla="*/ 1854200 w 12192000"/>
              <a:gd name="connsiteY1" fmla="*/ 475277 h 1931543"/>
              <a:gd name="connsiteX2" fmla="*/ 4978400 w 12192000"/>
              <a:gd name="connsiteY2" fmla="*/ 1143 h 1931543"/>
              <a:gd name="connsiteX3" fmla="*/ 12192000 w 12192000"/>
              <a:gd name="connsiteY3" fmla="*/ 634064 h 1931543"/>
              <a:gd name="connsiteX4" fmla="*/ 12192000 w 12192000"/>
              <a:gd name="connsiteY4" fmla="*/ 1931543 h 1931543"/>
              <a:gd name="connsiteX5" fmla="*/ 0 w 12192000"/>
              <a:gd name="connsiteY5" fmla="*/ 1931543 h 1931543"/>
              <a:gd name="connsiteX6" fmla="*/ 0 w 12192000"/>
              <a:gd name="connsiteY6" fmla="*/ 634064 h 1931543"/>
              <a:gd name="connsiteX0" fmla="*/ 0 w 12192000"/>
              <a:gd name="connsiteY0" fmla="*/ 634064 h 1931543"/>
              <a:gd name="connsiteX1" fmla="*/ 1854200 w 12192000"/>
              <a:gd name="connsiteY1" fmla="*/ 475277 h 1931543"/>
              <a:gd name="connsiteX2" fmla="*/ 4978400 w 12192000"/>
              <a:gd name="connsiteY2" fmla="*/ 1143 h 1931543"/>
              <a:gd name="connsiteX3" fmla="*/ 12192000 w 12192000"/>
              <a:gd name="connsiteY3" fmla="*/ 634064 h 1931543"/>
              <a:gd name="connsiteX4" fmla="*/ 12192000 w 12192000"/>
              <a:gd name="connsiteY4" fmla="*/ 1931543 h 1931543"/>
              <a:gd name="connsiteX5" fmla="*/ 0 w 12192000"/>
              <a:gd name="connsiteY5" fmla="*/ 1931543 h 1931543"/>
              <a:gd name="connsiteX6" fmla="*/ 0 w 12192000"/>
              <a:gd name="connsiteY6" fmla="*/ 634064 h 1931543"/>
              <a:gd name="connsiteX0" fmla="*/ 0 w 12192000"/>
              <a:gd name="connsiteY0" fmla="*/ 634064 h 1931543"/>
              <a:gd name="connsiteX1" fmla="*/ 626533 w 12192000"/>
              <a:gd name="connsiteY1" fmla="*/ 593811 h 1931543"/>
              <a:gd name="connsiteX2" fmla="*/ 1854200 w 12192000"/>
              <a:gd name="connsiteY2" fmla="*/ 475277 h 1931543"/>
              <a:gd name="connsiteX3" fmla="*/ 4978400 w 12192000"/>
              <a:gd name="connsiteY3" fmla="*/ 1143 h 1931543"/>
              <a:gd name="connsiteX4" fmla="*/ 12192000 w 12192000"/>
              <a:gd name="connsiteY4" fmla="*/ 634064 h 1931543"/>
              <a:gd name="connsiteX5" fmla="*/ 12192000 w 12192000"/>
              <a:gd name="connsiteY5" fmla="*/ 1931543 h 1931543"/>
              <a:gd name="connsiteX6" fmla="*/ 0 w 12192000"/>
              <a:gd name="connsiteY6" fmla="*/ 1931543 h 1931543"/>
              <a:gd name="connsiteX7" fmla="*/ 0 w 12192000"/>
              <a:gd name="connsiteY7" fmla="*/ 634064 h 1931543"/>
              <a:gd name="connsiteX0" fmla="*/ 0 w 12192000"/>
              <a:gd name="connsiteY0" fmla="*/ 634064 h 1931543"/>
              <a:gd name="connsiteX1" fmla="*/ 127000 w 12192000"/>
              <a:gd name="connsiteY1" fmla="*/ 636144 h 1931543"/>
              <a:gd name="connsiteX2" fmla="*/ 626533 w 12192000"/>
              <a:gd name="connsiteY2" fmla="*/ 593811 h 1931543"/>
              <a:gd name="connsiteX3" fmla="*/ 1854200 w 12192000"/>
              <a:gd name="connsiteY3" fmla="*/ 475277 h 1931543"/>
              <a:gd name="connsiteX4" fmla="*/ 4978400 w 12192000"/>
              <a:gd name="connsiteY4" fmla="*/ 1143 h 1931543"/>
              <a:gd name="connsiteX5" fmla="*/ 12192000 w 12192000"/>
              <a:gd name="connsiteY5" fmla="*/ 634064 h 1931543"/>
              <a:gd name="connsiteX6" fmla="*/ 12192000 w 12192000"/>
              <a:gd name="connsiteY6" fmla="*/ 1931543 h 1931543"/>
              <a:gd name="connsiteX7" fmla="*/ 0 w 12192000"/>
              <a:gd name="connsiteY7" fmla="*/ 1931543 h 1931543"/>
              <a:gd name="connsiteX8" fmla="*/ 0 w 12192000"/>
              <a:gd name="connsiteY8" fmla="*/ 634064 h 1931543"/>
              <a:gd name="connsiteX0" fmla="*/ 9407 w 12201407"/>
              <a:gd name="connsiteY0" fmla="*/ 634064 h 1931543"/>
              <a:gd name="connsiteX1" fmla="*/ 9407 w 12201407"/>
              <a:gd name="connsiteY1" fmla="*/ 653078 h 1931543"/>
              <a:gd name="connsiteX2" fmla="*/ 136407 w 12201407"/>
              <a:gd name="connsiteY2" fmla="*/ 636144 h 1931543"/>
              <a:gd name="connsiteX3" fmla="*/ 635940 w 12201407"/>
              <a:gd name="connsiteY3" fmla="*/ 593811 h 1931543"/>
              <a:gd name="connsiteX4" fmla="*/ 1863607 w 12201407"/>
              <a:gd name="connsiteY4" fmla="*/ 475277 h 1931543"/>
              <a:gd name="connsiteX5" fmla="*/ 4987807 w 12201407"/>
              <a:gd name="connsiteY5" fmla="*/ 1143 h 1931543"/>
              <a:gd name="connsiteX6" fmla="*/ 12201407 w 12201407"/>
              <a:gd name="connsiteY6" fmla="*/ 634064 h 1931543"/>
              <a:gd name="connsiteX7" fmla="*/ 12201407 w 12201407"/>
              <a:gd name="connsiteY7" fmla="*/ 1931543 h 1931543"/>
              <a:gd name="connsiteX8" fmla="*/ 9407 w 12201407"/>
              <a:gd name="connsiteY8" fmla="*/ 1931543 h 1931543"/>
              <a:gd name="connsiteX9" fmla="*/ 9407 w 12201407"/>
              <a:gd name="connsiteY9" fmla="*/ 634064 h 1931543"/>
              <a:gd name="connsiteX0" fmla="*/ 9407 w 12201407"/>
              <a:gd name="connsiteY0" fmla="*/ 634064 h 1931543"/>
              <a:gd name="connsiteX1" fmla="*/ 9407 w 12201407"/>
              <a:gd name="connsiteY1" fmla="*/ 653078 h 1931543"/>
              <a:gd name="connsiteX2" fmla="*/ 136407 w 12201407"/>
              <a:gd name="connsiteY2" fmla="*/ 636144 h 1931543"/>
              <a:gd name="connsiteX3" fmla="*/ 517408 w 12201407"/>
              <a:gd name="connsiteY3" fmla="*/ 543011 h 1931543"/>
              <a:gd name="connsiteX4" fmla="*/ 635940 w 12201407"/>
              <a:gd name="connsiteY4" fmla="*/ 593811 h 1931543"/>
              <a:gd name="connsiteX5" fmla="*/ 1863607 w 12201407"/>
              <a:gd name="connsiteY5" fmla="*/ 475277 h 1931543"/>
              <a:gd name="connsiteX6" fmla="*/ 4987807 w 12201407"/>
              <a:gd name="connsiteY6" fmla="*/ 1143 h 1931543"/>
              <a:gd name="connsiteX7" fmla="*/ 12201407 w 12201407"/>
              <a:gd name="connsiteY7" fmla="*/ 634064 h 1931543"/>
              <a:gd name="connsiteX8" fmla="*/ 12201407 w 12201407"/>
              <a:gd name="connsiteY8" fmla="*/ 1931543 h 1931543"/>
              <a:gd name="connsiteX9" fmla="*/ 9407 w 12201407"/>
              <a:gd name="connsiteY9" fmla="*/ 1931543 h 1931543"/>
              <a:gd name="connsiteX10" fmla="*/ 9407 w 12201407"/>
              <a:gd name="connsiteY10" fmla="*/ 634064 h 1931543"/>
              <a:gd name="connsiteX0" fmla="*/ 9407 w 12201407"/>
              <a:gd name="connsiteY0" fmla="*/ 634064 h 1931543"/>
              <a:gd name="connsiteX1" fmla="*/ 9407 w 12201407"/>
              <a:gd name="connsiteY1" fmla="*/ 653078 h 1931543"/>
              <a:gd name="connsiteX2" fmla="*/ 144873 w 12201407"/>
              <a:gd name="connsiteY2" fmla="*/ 619210 h 1931543"/>
              <a:gd name="connsiteX3" fmla="*/ 517408 w 12201407"/>
              <a:gd name="connsiteY3" fmla="*/ 543011 h 1931543"/>
              <a:gd name="connsiteX4" fmla="*/ 635940 w 12201407"/>
              <a:gd name="connsiteY4" fmla="*/ 593811 h 1931543"/>
              <a:gd name="connsiteX5" fmla="*/ 1863607 w 12201407"/>
              <a:gd name="connsiteY5" fmla="*/ 475277 h 1931543"/>
              <a:gd name="connsiteX6" fmla="*/ 4987807 w 12201407"/>
              <a:gd name="connsiteY6" fmla="*/ 1143 h 1931543"/>
              <a:gd name="connsiteX7" fmla="*/ 12201407 w 12201407"/>
              <a:gd name="connsiteY7" fmla="*/ 634064 h 1931543"/>
              <a:gd name="connsiteX8" fmla="*/ 12201407 w 12201407"/>
              <a:gd name="connsiteY8" fmla="*/ 1931543 h 1931543"/>
              <a:gd name="connsiteX9" fmla="*/ 9407 w 12201407"/>
              <a:gd name="connsiteY9" fmla="*/ 1931543 h 1931543"/>
              <a:gd name="connsiteX10" fmla="*/ 9407 w 12201407"/>
              <a:gd name="connsiteY10" fmla="*/ 634064 h 1931543"/>
              <a:gd name="connsiteX0" fmla="*/ 9407 w 12201407"/>
              <a:gd name="connsiteY0" fmla="*/ 634064 h 1931543"/>
              <a:gd name="connsiteX1" fmla="*/ 9407 w 12201407"/>
              <a:gd name="connsiteY1" fmla="*/ 653078 h 1931543"/>
              <a:gd name="connsiteX2" fmla="*/ 144873 w 12201407"/>
              <a:gd name="connsiteY2" fmla="*/ 619210 h 1931543"/>
              <a:gd name="connsiteX3" fmla="*/ 517408 w 12201407"/>
              <a:gd name="connsiteY3" fmla="*/ 543011 h 1931543"/>
              <a:gd name="connsiteX4" fmla="*/ 1152407 w 12201407"/>
              <a:gd name="connsiteY4" fmla="*/ 517611 h 1931543"/>
              <a:gd name="connsiteX5" fmla="*/ 1863607 w 12201407"/>
              <a:gd name="connsiteY5" fmla="*/ 475277 h 1931543"/>
              <a:gd name="connsiteX6" fmla="*/ 4987807 w 12201407"/>
              <a:gd name="connsiteY6" fmla="*/ 1143 h 1931543"/>
              <a:gd name="connsiteX7" fmla="*/ 12201407 w 12201407"/>
              <a:gd name="connsiteY7" fmla="*/ 634064 h 1931543"/>
              <a:gd name="connsiteX8" fmla="*/ 12201407 w 12201407"/>
              <a:gd name="connsiteY8" fmla="*/ 1931543 h 1931543"/>
              <a:gd name="connsiteX9" fmla="*/ 9407 w 12201407"/>
              <a:gd name="connsiteY9" fmla="*/ 1931543 h 1931543"/>
              <a:gd name="connsiteX10" fmla="*/ 9407 w 12201407"/>
              <a:gd name="connsiteY10" fmla="*/ 634064 h 1931543"/>
              <a:gd name="connsiteX0" fmla="*/ 9407 w 12201407"/>
              <a:gd name="connsiteY0" fmla="*/ 634064 h 1931543"/>
              <a:gd name="connsiteX1" fmla="*/ 9407 w 12201407"/>
              <a:gd name="connsiteY1" fmla="*/ 653078 h 1931543"/>
              <a:gd name="connsiteX2" fmla="*/ 144873 w 12201407"/>
              <a:gd name="connsiteY2" fmla="*/ 619210 h 1931543"/>
              <a:gd name="connsiteX3" fmla="*/ 534342 w 12201407"/>
              <a:gd name="connsiteY3" fmla="*/ 576878 h 1931543"/>
              <a:gd name="connsiteX4" fmla="*/ 1152407 w 12201407"/>
              <a:gd name="connsiteY4" fmla="*/ 517611 h 1931543"/>
              <a:gd name="connsiteX5" fmla="*/ 1863607 w 12201407"/>
              <a:gd name="connsiteY5" fmla="*/ 475277 h 1931543"/>
              <a:gd name="connsiteX6" fmla="*/ 4987807 w 12201407"/>
              <a:gd name="connsiteY6" fmla="*/ 1143 h 1931543"/>
              <a:gd name="connsiteX7" fmla="*/ 12201407 w 12201407"/>
              <a:gd name="connsiteY7" fmla="*/ 634064 h 1931543"/>
              <a:gd name="connsiteX8" fmla="*/ 12201407 w 12201407"/>
              <a:gd name="connsiteY8" fmla="*/ 1931543 h 1931543"/>
              <a:gd name="connsiteX9" fmla="*/ 9407 w 12201407"/>
              <a:gd name="connsiteY9" fmla="*/ 1931543 h 1931543"/>
              <a:gd name="connsiteX10" fmla="*/ 9407 w 12201407"/>
              <a:gd name="connsiteY10" fmla="*/ 634064 h 1931543"/>
              <a:gd name="connsiteX0" fmla="*/ 9407 w 12201407"/>
              <a:gd name="connsiteY0" fmla="*/ 634064 h 1931543"/>
              <a:gd name="connsiteX1" fmla="*/ 9407 w 12201407"/>
              <a:gd name="connsiteY1" fmla="*/ 653078 h 1931543"/>
              <a:gd name="connsiteX2" fmla="*/ 144873 w 12201407"/>
              <a:gd name="connsiteY2" fmla="*/ 619210 h 1931543"/>
              <a:gd name="connsiteX3" fmla="*/ 534342 w 12201407"/>
              <a:gd name="connsiteY3" fmla="*/ 576878 h 1931543"/>
              <a:gd name="connsiteX4" fmla="*/ 1237073 w 12201407"/>
              <a:gd name="connsiteY4" fmla="*/ 458344 h 1931543"/>
              <a:gd name="connsiteX5" fmla="*/ 1863607 w 12201407"/>
              <a:gd name="connsiteY5" fmla="*/ 475277 h 1931543"/>
              <a:gd name="connsiteX6" fmla="*/ 4987807 w 12201407"/>
              <a:gd name="connsiteY6" fmla="*/ 1143 h 1931543"/>
              <a:gd name="connsiteX7" fmla="*/ 12201407 w 12201407"/>
              <a:gd name="connsiteY7" fmla="*/ 634064 h 1931543"/>
              <a:gd name="connsiteX8" fmla="*/ 12201407 w 12201407"/>
              <a:gd name="connsiteY8" fmla="*/ 1931543 h 1931543"/>
              <a:gd name="connsiteX9" fmla="*/ 9407 w 12201407"/>
              <a:gd name="connsiteY9" fmla="*/ 1931543 h 1931543"/>
              <a:gd name="connsiteX10" fmla="*/ 9407 w 12201407"/>
              <a:gd name="connsiteY10" fmla="*/ 634064 h 1931543"/>
              <a:gd name="connsiteX0" fmla="*/ 9407 w 12201407"/>
              <a:gd name="connsiteY0" fmla="*/ 634397 h 1931876"/>
              <a:gd name="connsiteX1" fmla="*/ 9407 w 12201407"/>
              <a:gd name="connsiteY1" fmla="*/ 653411 h 1931876"/>
              <a:gd name="connsiteX2" fmla="*/ 144873 w 12201407"/>
              <a:gd name="connsiteY2" fmla="*/ 619543 h 1931876"/>
              <a:gd name="connsiteX3" fmla="*/ 534342 w 12201407"/>
              <a:gd name="connsiteY3" fmla="*/ 577211 h 1931876"/>
              <a:gd name="connsiteX4" fmla="*/ 1237073 w 12201407"/>
              <a:gd name="connsiteY4" fmla="*/ 458677 h 1931876"/>
              <a:gd name="connsiteX5" fmla="*/ 1897473 w 12201407"/>
              <a:gd name="connsiteY5" fmla="*/ 382476 h 1931876"/>
              <a:gd name="connsiteX6" fmla="*/ 4987807 w 12201407"/>
              <a:gd name="connsiteY6" fmla="*/ 1476 h 1931876"/>
              <a:gd name="connsiteX7" fmla="*/ 12201407 w 12201407"/>
              <a:gd name="connsiteY7" fmla="*/ 634397 h 1931876"/>
              <a:gd name="connsiteX8" fmla="*/ 12201407 w 12201407"/>
              <a:gd name="connsiteY8" fmla="*/ 1931876 h 1931876"/>
              <a:gd name="connsiteX9" fmla="*/ 9407 w 12201407"/>
              <a:gd name="connsiteY9" fmla="*/ 1931876 h 1931876"/>
              <a:gd name="connsiteX10" fmla="*/ 9407 w 12201407"/>
              <a:gd name="connsiteY10" fmla="*/ 634397 h 1931876"/>
              <a:gd name="connsiteX0" fmla="*/ 9407 w 12201407"/>
              <a:gd name="connsiteY0" fmla="*/ 663907 h 1961386"/>
              <a:gd name="connsiteX1" fmla="*/ 9407 w 12201407"/>
              <a:gd name="connsiteY1" fmla="*/ 682921 h 1961386"/>
              <a:gd name="connsiteX2" fmla="*/ 144873 w 12201407"/>
              <a:gd name="connsiteY2" fmla="*/ 649053 h 1961386"/>
              <a:gd name="connsiteX3" fmla="*/ 534342 w 12201407"/>
              <a:gd name="connsiteY3" fmla="*/ 606721 h 1961386"/>
              <a:gd name="connsiteX4" fmla="*/ 1237073 w 12201407"/>
              <a:gd name="connsiteY4" fmla="*/ 488187 h 1961386"/>
              <a:gd name="connsiteX5" fmla="*/ 1897473 w 12201407"/>
              <a:gd name="connsiteY5" fmla="*/ 411986 h 1961386"/>
              <a:gd name="connsiteX6" fmla="*/ 3641608 w 12201407"/>
              <a:gd name="connsiteY6" fmla="*/ 157987 h 1961386"/>
              <a:gd name="connsiteX7" fmla="*/ 4987807 w 12201407"/>
              <a:gd name="connsiteY7" fmla="*/ 30986 h 1961386"/>
              <a:gd name="connsiteX8" fmla="*/ 12201407 w 12201407"/>
              <a:gd name="connsiteY8" fmla="*/ 663907 h 1961386"/>
              <a:gd name="connsiteX9" fmla="*/ 12201407 w 12201407"/>
              <a:gd name="connsiteY9" fmla="*/ 1961386 h 1961386"/>
              <a:gd name="connsiteX10" fmla="*/ 9407 w 12201407"/>
              <a:gd name="connsiteY10" fmla="*/ 1961386 h 1961386"/>
              <a:gd name="connsiteX11" fmla="*/ 9407 w 12201407"/>
              <a:gd name="connsiteY11" fmla="*/ 663907 h 1961386"/>
              <a:gd name="connsiteX0" fmla="*/ 9407 w 12201407"/>
              <a:gd name="connsiteY0" fmla="*/ 595174 h 1892653"/>
              <a:gd name="connsiteX1" fmla="*/ 9407 w 12201407"/>
              <a:gd name="connsiteY1" fmla="*/ 614188 h 1892653"/>
              <a:gd name="connsiteX2" fmla="*/ 144873 w 12201407"/>
              <a:gd name="connsiteY2" fmla="*/ 580320 h 1892653"/>
              <a:gd name="connsiteX3" fmla="*/ 534342 w 12201407"/>
              <a:gd name="connsiteY3" fmla="*/ 537988 h 1892653"/>
              <a:gd name="connsiteX4" fmla="*/ 1237073 w 12201407"/>
              <a:gd name="connsiteY4" fmla="*/ 419454 h 1892653"/>
              <a:gd name="connsiteX5" fmla="*/ 1897473 w 12201407"/>
              <a:gd name="connsiteY5" fmla="*/ 343253 h 1892653"/>
              <a:gd name="connsiteX6" fmla="*/ 3641608 w 12201407"/>
              <a:gd name="connsiteY6" fmla="*/ 89254 h 1892653"/>
              <a:gd name="connsiteX7" fmla="*/ 5741341 w 12201407"/>
              <a:gd name="connsiteY7" fmla="*/ 46920 h 1892653"/>
              <a:gd name="connsiteX8" fmla="*/ 12201407 w 12201407"/>
              <a:gd name="connsiteY8" fmla="*/ 595174 h 1892653"/>
              <a:gd name="connsiteX9" fmla="*/ 12201407 w 12201407"/>
              <a:gd name="connsiteY9" fmla="*/ 1892653 h 1892653"/>
              <a:gd name="connsiteX10" fmla="*/ 9407 w 12201407"/>
              <a:gd name="connsiteY10" fmla="*/ 1892653 h 1892653"/>
              <a:gd name="connsiteX11" fmla="*/ 9407 w 12201407"/>
              <a:gd name="connsiteY11" fmla="*/ 595174 h 1892653"/>
              <a:gd name="connsiteX0" fmla="*/ 9407 w 12201407"/>
              <a:gd name="connsiteY0" fmla="*/ 621168 h 1918647"/>
              <a:gd name="connsiteX1" fmla="*/ 9407 w 12201407"/>
              <a:gd name="connsiteY1" fmla="*/ 640182 h 1918647"/>
              <a:gd name="connsiteX2" fmla="*/ 144873 w 12201407"/>
              <a:gd name="connsiteY2" fmla="*/ 606314 h 1918647"/>
              <a:gd name="connsiteX3" fmla="*/ 534342 w 12201407"/>
              <a:gd name="connsiteY3" fmla="*/ 563982 h 1918647"/>
              <a:gd name="connsiteX4" fmla="*/ 1237073 w 12201407"/>
              <a:gd name="connsiteY4" fmla="*/ 445448 h 1918647"/>
              <a:gd name="connsiteX5" fmla="*/ 1897473 w 12201407"/>
              <a:gd name="connsiteY5" fmla="*/ 369247 h 1918647"/>
              <a:gd name="connsiteX6" fmla="*/ 3641608 w 12201407"/>
              <a:gd name="connsiteY6" fmla="*/ 115248 h 1918647"/>
              <a:gd name="connsiteX7" fmla="*/ 6003807 w 12201407"/>
              <a:gd name="connsiteY7" fmla="*/ 39047 h 1918647"/>
              <a:gd name="connsiteX8" fmla="*/ 12201407 w 12201407"/>
              <a:gd name="connsiteY8" fmla="*/ 621168 h 1918647"/>
              <a:gd name="connsiteX9" fmla="*/ 12201407 w 12201407"/>
              <a:gd name="connsiteY9" fmla="*/ 1918647 h 1918647"/>
              <a:gd name="connsiteX10" fmla="*/ 9407 w 12201407"/>
              <a:gd name="connsiteY10" fmla="*/ 1918647 h 1918647"/>
              <a:gd name="connsiteX11" fmla="*/ 9407 w 12201407"/>
              <a:gd name="connsiteY11" fmla="*/ 621168 h 1918647"/>
              <a:gd name="connsiteX0" fmla="*/ 9407 w 12201407"/>
              <a:gd name="connsiteY0" fmla="*/ 617474 h 1914953"/>
              <a:gd name="connsiteX1" fmla="*/ 9407 w 12201407"/>
              <a:gd name="connsiteY1" fmla="*/ 636488 h 1914953"/>
              <a:gd name="connsiteX2" fmla="*/ 144873 w 12201407"/>
              <a:gd name="connsiteY2" fmla="*/ 602620 h 1914953"/>
              <a:gd name="connsiteX3" fmla="*/ 534342 w 12201407"/>
              <a:gd name="connsiteY3" fmla="*/ 560288 h 1914953"/>
              <a:gd name="connsiteX4" fmla="*/ 1237073 w 12201407"/>
              <a:gd name="connsiteY4" fmla="*/ 441754 h 1914953"/>
              <a:gd name="connsiteX5" fmla="*/ 1897473 w 12201407"/>
              <a:gd name="connsiteY5" fmla="*/ 365553 h 1914953"/>
              <a:gd name="connsiteX6" fmla="*/ 3641608 w 12201407"/>
              <a:gd name="connsiteY6" fmla="*/ 111554 h 1914953"/>
              <a:gd name="connsiteX7" fmla="*/ 6003807 w 12201407"/>
              <a:gd name="connsiteY7" fmla="*/ 35353 h 1914953"/>
              <a:gd name="connsiteX8" fmla="*/ 12201407 w 12201407"/>
              <a:gd name="connsiteY8" fmla="*/ 617474 h 1914953"/>
              <a:gd name="connsiteX9" fmla="*/ 12201407 w 12201407"/>
              <a:gd name="connsiteY9" fmla="*/ 1914953 h 1914953"/>
              <a:gd name="connsiteX10" fmla="*/ 9407 w 12201407"/>
              <a:gd name="connsiteY10" fmla="*/ 1914953 h 1914953"/>
              <a:gd name="connsiteX11" fmla="*/ 9407 w 12201407"/>
              <a:gd name="connsiteY11" fmla="*/ 617474 h 1914953"/>
              <a:gd name="connsiteX0" fmla="*/ 9407 w 12201407"/>
              <a:gd name="connsiteY0" fmla="*/ 1086577 h 2384056"/>
              <a:gd name="connsiteX1" fmla="*/ 9407 w 12201407"/>
              <a:gd name="connsiteY1" fmla="*/ 1105591 h 2384056"/>
              <a:gd name="connsiteX2" fmla="*/ 144873 w 12201407"/>
              <a:gd name="connsiteY2" fmla="*/ 1071723 h 2384056"/>
              <a:gd name="connsiteX3" fmla="*/ 534342 w 12201407"/>
              <a:gd name="connsiteY3" fmla="*/ 1029391 h 2384056"/>
              <a:gd name="connsiteX4" fmla="*/ 1237073 w 12201407"/>
              <a:gd name="connsiteY4" fmla="*/ 910857 h 2384056"/>
              <a:gd name="connsiteX5" fmla="*/ 1897473 w 12201407"/>
              <a:gd name="connsiteY5" fmla="*/ 834656 h 2384056"/>
              <a:gd name="connsiteX6" fmla="*/ 3641608 w 12201407"/>
              <a:gd name="connsiteY6" fmla="*/ 580657 h 2384056"/>
              <a:gd name="connsiteX7" fmla="*/ 6003807 w 12201407"/>
              <a:gd name="connsiteY7" fmla="*/ 504456 h 2384056"/>
              <a:gd name="connsiteX8" fmla="*/ 12201407 w 12201407"/>
              <a:gd name="connsiteY8" fmla="*/ 1086577 h 2384056"/>
              <a:gd name="connsiteX9" fmla="*/ 12201407 w 12201407"/>
              <a:gd name="connsiteY9" fmla="*/ 2384056 h 2384056"/>
              <a:gd name="connsiteX10" fmla="*/ 9407 w 12201407"/>
              <a:gd name="connsiteY10" fmla="*/ 2384056 h 2384056"/>
              <a:gd name="connsiteX11" fmla="*/ 9407 w 12201407"/>
              <a:gd name="connsiteY11" fmla="*/ 1086577 h 2384056"/>
              <a:gd name="connsiteX0" fmla="*/ 9407 w 12201407"/>
              <a:gd name="connsiteY0" fmla="*/ 969902 h 2267381"/>
              <a:gd name="connsiteX1" fmla="*/ 9407 w 12201407"/>
              <a:gd name="connsiteY1" fmla="*/ 988916 h 2267381"/>
              <a:gd name="connsiteX2" fmla="*/ 144873 w 12201407"/>
              <a:gd name="connsiteY2" fmla="*/ 955048 h 2267381"/>
              <a:gd name="connsiteX3" fmla="*/ 534342 w 12201407"/>
              <a:gd name="connsiteY3" fmla="*/ 912716 h 2267381"/>
              <a:gd name="connsiteX4" fmla="*/ 1237073 w 12201407"/>
              <a:gd name="connsiteY4" fmla="*/ 794182 h 2267381"/>
              <a:gd name="connsiteX5" fmla="*/ 1897473 w 12201407"/>
              <a:gd name="connsiteY5" fmla="*/ 717981 h 2267381"/>
              <a:gd name="connsiteX6" fmla="*/ 3641608 w 12201407"/>
              <a:gd name="connsiteY6" fmla="*/ 463982 h 2267381"/>
              <a:gd name="connsiteX7" fmla="*/ 6003807 w 12201407"/>
              <a:gd name="connsiteY7" fmla="*/ 387781 h 2267381"/>
              <a:gd name="connsiteX8" fmla="*/ 9026408 w 12201407"/>
              <a:gd name="connsiteY8" fmla="*/ 15249 h 2267381"/>
              <a:gd name="connsiteX9" fmla="*/ 12201407 w 12201407"/>
              <a:gd name="connsiteY9" fmla="*/ 969902 h 2267381"/>
              <a:gd name="connsiteX10" fmla="*/ 12201407 w 12201407"/>
              <a:gd name="connsiteY10" fmla="*/ 2267381 h 2267381"/>
              <a:gd name="connsiteX11" fmla="*/ 9407 w 12201407"/>
              <a:gd name="connsiteY11" fmla="*/ 2267381 h 2267381"/>
              <a:gd name="connsiteX12" fmla="*/ 9407 w 12201407"/>
              <a:gd name="connsiteY12" fmla="*/ 969902 h 2267381"/>
              <a:gd name="connsiteX0" fmla="*/ 9407 w 12201407"/>
              <a:gd name="connsiteY0" fmla="*/ 1126805 h 2424284"/>
              <a:gd name="connsiteX1" fmla="*/ 9407 w 12201407"/>
              <a:gd name="connsiteY1" fmla="*/ 1145819 h 2424284"/>
              <a:gd name="connsiteX2" fmla="*/ 144873 w 12201407"/>
              <a:gd name="connsiteY2" fmla="*/ 1111951 h 2424284"/>
              <a:gd name="connsiteX3" fmla="*/ 534342 w 12201407"/>
              <a:gd name="connsiteY3" fmla="*/ 1069619 h 2424284"/>
              <a:gd name="connsiteX4" fmla="*/ 1237073 w 12201407"/>
              <a:gd name="connsiteY4" fmla="*/ 951085 h 2424284"/>
              <a:gd name="connsiteX5" fmla="*/ 1897473 w 12201407"/>
              <a:gd name="connsiteY5" fmla="*/ 874884 h 2424284"/>
              <a:gd name="connsiteX6" fmla="*/ 3641608 w 12201407"/>
              <a:gd name="connsiteY6" fmla="*/ 620885 h 2424284"/>
              <a:gd name="connsiteX7" fmla="*/ 6003807 w 12201407"/>
              <a:gd name="connsiteY7" fmla="*/ 544684 h 2424284"/>
              <a:gd name="connsiteX8" fmla="*/ 9026408 w 12201407"/>
              <a:gd name="connsiteY8" fmla="*/ 172152 h 2424284"/>
              <a:gd name="connsiteX9" fmla="*/ 12201407 w 12201407"/>
              <a:gd name="connsiteY9" fmla="*/ 1126805 h 2424284"/>
              <a:gd name="connsiteX10" fmla="*/ 12201407 w 12201407"/>
              <a:gd name="connsiteY10" fmla="*/ 2424284 h 2424284"/>
              <a:gd name="connsiteX11" fmla="*/ 9407 w 12201407"/>
              <a:gd name="connsiteY11" fmla="*/ 2424284 h 2424284"/>
              <a:gd name="connsiteX12" fmla="*/ 9407 w 12201407"/>
              <a:gd name="connsiteY12" fmla="*/ 1126805 h 2424284"/>
              <a:gd name="connsiteX0" fmla="*/ 9407 w 12201407"/>
              <a:gd name="connsiteY0" fmla="*/ 1126805 h 2424284"/>
              <a:gd name="connsiteX1" fmla="*/ 9407 w 12201407"/>
              <a:gd name="connsiteY1" fmla="*/ 1145819 h 2424284"/>
              <a:gd name="connsiteX2" fmla="*/ 144873 w 12201407"/>
              <a:gd name="connsiteY2" fmla="*/ 1111951 h 2424284"/>
              <a:gd name="connsiteX3" fmla="*/ 534342 w 12201407"/>
              <a:gd name="connsiteY3" fmla="*/ 1069619 h 2424284"/>
              <a:gd name="connsiteX4" fmla="*/ 1237073 w 12201407"/>
              <a:gd name="connsiteY4" fmla="*/ 951085 h 2424284"/>
              <a:gd name="connsiteX5" fmla="*/ 1897473 w 12201407"/>
              <a:gd name="connsiteY5" fmla="*/ 874884 h 2424284"/>
              <a:gd name="connsiteX6" fmla="*/ 3641608 w 12201407"/>
              <a:gd name="connsiteY6" fmla="*/ 620885 h 2424284"/>
              <a:gd name="connsiteX7" fmla="*/ 6003807 w 12201407"/>
              <a:gd name="connsiteY7" fmla="*/ 544684 h 2424284"/>
              <a:gd name="connsiteX8" fmla="*/ 9026408 w 12201407"/>
              <a:gd name="connsiteY8" fmla="*/ 172152 h 2424284"/>
              <a:gd name="connsiteX9" fmla="*/ 12201407 w 12201407"/>
              <a:gd name="connsiteY9" fmla="*/ 1126805 h 2424284"/>
              <a:gd name="connsiteX10" fmla="*/ 12201407 w 12201407"/>
              <a:gd name="connsiteY10" fmla="*/ 2424284 h 2424284"/>
              <a:gd name="connsiteX11" fmla="*/ 9407 w 12201407"/>
              <a:gd name="connsiteY11" fmla="*/ 2424284 h 2424284"/>
              <a:gd name="connsiteX12" fmla="*/ 9407 w 12201407"/>
              <a:gd name="connsiteY12" fmla="*/ 1126805 h 2424284"/>
              <a:gd name="connsiteX0" fmla="*/ 9407 w 12201407"/>
              <a:gd name="connsiteY0" fmla="*/ 1222026 h 2519505"/>
              <a:gd name="connsiteX1" fmla="*/ 9407 w 12201407"/>
              <a:gd name="connsiteY1" fmla="*/ 1241040 h 2519505"/>
              <a:gd name="connsiteX2" fmla="*/ 144873 w 12201407"/>
              <a:gd name="connsiteY2" fmla="*/ 1207172 h 2519505"/>
              <a:gd name="connsiteX3" fmla="*/ 534342 w 12201407"/>
              <a:gd name="connsiteY3" fmla="*/ 1164840 h 2519505"/>
              <a:gd name="connsiteX4" fmla="*/ 1237073 w 12201407"/>
              <a:gd name="connsiteY4" fmla="*/ 1046306 h 2519505"/>
              <a:gd name="connsiteX5" fmla="*/ 1897473 w 12201407"/>
              <a:gd name="connsiteY5" fmla="*/ 970105 h 2519505"/>
              <a:gd name="connsiteX6" fmla="*/ 3641608 w 12201407"/>
              <a:gd name="connsiteY6" fmla="*/ 716106 h 2519505"/>
              <a:gd name="connsiteX7" fmla="*/ 6046141 w 12201407"/>
              <a:gd name="connsiteY7" fmla="*/ 208105 h 2519505"/>
              <a:gd name="connsiteX8" fmla="*/ 9026408 w 12201407"/>
              <a:gd name="connsiteY8" fmla="*/ 267373 h 2519505"/>
              <a:gd name="connsiteX9" fmla="*/ 12201407 w 12201407"/>
              <a:gd name="connsiteY9" fmla="*/ 1222026 h 2519505"/>
              <a:gd name="connsiteX10" fmla="*/ 12201407 w 12201407"/>
              <a:gd name="connsiteY10" fmla="*/ 2519505 h 2519505"/>
              <a:gd name="connsiteX11" fmla="*/ 9407 w 12201407"/>
              <a:gd name="connsiteY11" fmla="*/ 2519505 h 2519505"/>
              <a:gd name="connsiteX12" fmla="*/ 9407 w 12201407"/>
              <a:gd name="connsiteY12" fmla="*/ 1222026 h 2519505"/>
              <a:gd name="connsiteX0" fmla="*/ 9407 w 12201407"/>
              <a:gd name="connsiteY0" fmla="*/ 1445030 h 2742509"/>
              <a:gd name="connsiteX1" fmla="*/ 9407 w 12201407"/>
              <a:gd name="connsiteY1" fmla="*/ 1464044 h 2742509"/>
              <a:gd name="connsiteX2" fmla="*/ 144873 w 12201407"/>
              <a:gd name="connsiteY2" fmla="*/ 1430176 h 2742509"/>
              <a:gd name="connsiteX3" fmla="*/ 534342 w 12201407"/>
              <a:gd name="connsiteY3" fmla="*/ 1387844 h 2742509"/>
              <a:gd name="connsiteX4" fmla="*/ 1237073 w 12201407"/>
              <a:gd name="connsiteY4" fmla="*/ 1269310 h 2742509"/>
              <a:gd name="connsiteX5" fmla="*/ 1897473 w 12201407"/>
              <a:gd name="connsiteY5" fmla="*/ 1193109 h 2742509"/>
              <a:gd name="connsiteX6" fmla="*/ 3641608 w 12201407"/>
              <a:gd name="connsiteY6" fmla="*/ 939110 h 2742509"/>
              <a:gd name="connsiteX7" fmla="*/ 6046141 w 12201407"/>
              <a:gd name="connsiteY7" fmla="*/ 431109 h 2742509"/>
              <a:gd name="connsiteX8" fmla="*/ 9128008 w 12201407"/>
              <a:gd name="connsiteY8" fmla="*/ 194043 h 2742509"/>
              <a:gd name="connsiteX9" fmla="*/ 12201407 w 12201407"/>
              <a:gd name="connsiteY9" fmla="*/ 1445030 h 2742509"/>
              <a:gd name="connsiteX10" fmla="*/ 12201407 w 12201407"/>
              <a:gd name="connsiteY10" fmla="*/ 2742509 h 2742509"/>
              <a:gd name="connsiteX11" fmla="*/ 9407 w 12201407"/>
              <a:gd name="connsiteY11" fmla="*/ 2742509 h 2742509"/>
              <a:gd name="connsiteX12" fmla="*/ 9407 w 12201407"/>
              <a:gd name="connsiteY12" fmla="*/ 1445030 h 2742509"/>
              <a:gd name="connsiteX0" fmla="*/ 9407 w 12201407"/>
              <a:gd name="connsiteY0" fmla="*/ 1445030 h 2742509"/>
              <a:gd name="connsiteX1" fmla="*/ 9407 w 12201407"/>
              <a:gd name="connsiteY1" fmla="*/ 1464044 h 2742509"/>
              <a:gd name="connsiteX2" fmla="*/ 144873 w 12201407"/>
              <a:gd name="connsiteY2" fmla="*/ 1430176 h 2742509"/>
              <a:gd name="connsiteX3" fmla="*/ 534342 w 12201407"/>
              <a:gd name="connsiteY3" fmla="*/ 1387844 h 2742509"/>
              <a:gd name="connsiteX4" fmla="*/ 1237073 w 12201407"/>
              <a:gd name="connsiteY4" fmla="*/ 1269310 h 2742509"/>
              <a:gd name="connsiteX5" fmla="*/ 1889006 w 12201407"/>
              <a:gd name="connsiteY5" fmla="*/ 1023776 h 2742509"/>
              <a:gd name="connsiteX6" fmla="*/ 3641608 w 12201407"/>
              <a:gd name="connsiteY6" fmla="*/ 939110 h 2742509"/>
              <a:gd name="connsiteX7" fmla="*/ 6046141 w 12201407"/>
              <a:gd name="connsiteY7" fmla="*/ 431109 h 2742509"/>
              <a:gd name="connsiteX8" fmla="*/ 9128008 w 12201407"/>
              <a:gd name="connsiteY8" fmla="*/ 194043 h 2742509"/>
              <a:gd name="connsiteX9" fmla="*/ 12201407 w 12201407"/>
              <a:gd name="connsiteY9" fmla="*/ 1445030 h 2742509"/>
              <a:gd name="connsiteX10" fmla="*/ 12201407 w 12201407"/>
              <a:gd name="connsiteY10" fmla="*/ 2742509 h 2742509"/>
              <a:gd name="connsiteX11" fmla="*/ 9407 w 12201407"/>
              <a:gd name="connsiteY11" fmla="*/ 2742509 h 2742509"/>
              <a:gd name="connsiteX12" fmla="*/ 9407 w 12201407"/>
              <a:gd name="connsiteY12" fmla="*/ 1445030 h 2742509"/>
              <a:gd name="connsiteX0" fmla="*/ 9407 w 12201407"/>
              <a:gd name="connsiteY0" fmla="*/ 1445030 h 2742509"/>
              <a:gd name="connsiteX1" fmla="*/ 9407 w 12201407"/>
              <a:gd name="connsiteY1" fmla="*/ 1464044 h 2742509"/>
              <a:gd name="connsiteX2" fmla="*/ 144873 w 12201407"/>
              <a:gd name="connsiteY2" fmla="*/ 1430176 h 2742509"/>
              <a:gd name="connsiteX3" fmla="*/ 534342 w 12201407"/>
              <a:gd name="connsiteY3" fmla="*/ 1387844 h 2742509"/>
              <a:gd name="connsiteX4" fmla="*/ 1228606 w 12201407"/>
              <a:gd name="connsiteY4" fmla="*/ 1083043 h 2742509"/>
              <a:gd name="connsiteX5" fmla="*/ 1889006 w 12201407"/>
              <a:gd name="connsiteY5" fmla="*/ 1023776 h 2742509"/>
              <a:gd name="connsiteX6" fmla="*/ 3641608 w 12201407"/>
              <a:gd name="connsiteY6" fmla="*/ 939110 h 2742509"/>
              <a:gd name="connsiteX7" fmla="*/ 6046141 w 12201407"/>
              <a:gd name="connsiteY7" fmla="*/ 431109 h 2742509"/>
              <a:gd name="connsiteX8" fmla="*/ 9128008 w 12201407"/>
              <a:gd name="connsiteY8" fmla="*/ 194043 h 2742509"/>
              <a:gd name="connsiteX9" fmla="*/ 12201407 w 12201407"/>
              <a:gd name="connsiteY9" fmla="*/ 1445030 h 2742509"/>
              <a:gd name="connsiteX10" fmla="*/ 12201407 w 12201407"/>
              <a:gd name="connsiteY10" fmla="*/ 2742509 h 2742509"/>
              <a:gd name="connsiteX11" fmla="*/ 9407 w 12201407"/>
              <a:gd name="connsiteY11" fmla="*/ 2742509 h 2742509"/>
              <a:gd name="connsiteX12" fmla="*/ 9407 w 12201407"/>
              <a:gd name="connsiteY12" fmla="*/ 1445030 h 2742509"/>
              <a:gd name="connsiteX0" fmla="*/ 9407 w 12201407"/>
              <a:gd name="connsiteY0" fmla="*/ 1445030 h 2742509"/>
              <a:gd name="connsiteX1" fmla="*/ 9407 w 12201407"/>
              <a:gd name="connsiteY1" fmla="*/ 1464044 h 2742509"/>
              <a:gd name="connsiteX2" fmla="*/ 144873 w 12201407"/>
              <a:gd name="connsiteY2" fmla="*/ 1430176 h 2742509"/>
              <a:gd name="connsiteX3" fmla="*/ 551276 w 12201407"/>
              <a:gd name="connsiteY3" fmla="*/ 1260844 h 2742509"/>
              <a:gd name="connsiteX4" fmla="*/ 1228606 w 12201407"/>
              <a:gd name="connsiteY4" fmla="*/ 1083043 h 2742509"/>
              <a:gd name="connsiteX5" fmla="*/ 1889006 w 12201407"/>
              <a:gd name="connsiteY5" fmla="*/ 1023776 h 2742509"/>
              <a:gd name="connsiteX6" fmla="*/ 3641608 w 12201407"/>
              <a:gd name="connsiteY6" fmla="*/ 939110 h 2742509"/>
              <a:gd name="connsiteX7" fmla="*/ 6046141 w 12201407"/>
              <a:gd name="connsiteY7" fmla="*/ 431109 h 2742509"/>
              <a:gd name="connsiteX8" fmla="*/ 9128008 w 12201407"/>
              <a:gd name="connsiteY8" fmla="*/ 194043 h 2742509"/>
              <a:gd name="connsiteX9" fmla="*/ 12201407 w 12201407"/>
              <a:gd name="connsiteY9" fmla="*/ 1445030 h 2742509"/>
              <a:gd name="connsiteX10" fmla="*/ 12201407 w 12201407"/>
              <a:gd name="connsiteY10" fmla="*/ 2742509 h 2742509"/>
              <a:gd name="connsiteX11" fmla="*/ 9407 w 12201407"/>
              <a:gd name="connsiteY11" fmla="*/ 2742509 h 2742509"/>
              <a:gd name="connsiteX12" fmla="*/ 9407 w 12201407"/>
              <a:gd name="connsiteY12" fmla="*/ 1445030 h 2742509"/>
              <a:gd name="connsiteX0" fmla="*/ 9407 w 12201407"/>
              <a:gd name="connsiteY0" fmla="*/ 1445030 h 2742509"/>
              <a:gd name="connsiteX1" fmla="*/ 9407 w 12201407"/>
              <a:gd name="connsiteY1" fmla="*/ 1464044 h 2742509"/>
              <a:gd name="connsiteX2" fmla="*/ 43273 w 12201407"/>
              <a:gd name="connsiteY2" fmla="*/ 1176176 h 2742509"/>
              <a:gd name="connsiteX3" fmla="*/ 551276 w 12201407"/>
              <a:gd name="connsiteY3" fmla="*/ 1260844 h 2742509"/>
              <a:gd name="connsiteX4" fmla="*/ 1228606 w 12201407"/>
              <a:gd name="connsiteY4" fmla="*/ 1083043 h 2742509"/>
              <a:gd name="connsiteX5" fmla="*/ 1889006 w 12201407"/>
              <a:gd name="connsiteY5" fmla="*/ 1023776 h 2742509"/>
              <a:gd name="connsiteX6" fmla="*/ 3641608 w 12201407"/>
              <a:gd name="connsiteY6" fmla="*/ 939110 h 2742509"/>
              <a:gd name="connsiteX7" fmla="*/ 6046141 w 12201407"/>
              <a:gd name="connsiteY7" fmla="*/ 431109 h 2742509"/>
              <a:gd name="connsiteX8" fmla="*/ 9128008 w 12201407"/>
              <a:gd name="connsiteY8" fmla="*/ 194043 h 2742509"/>
              <a:gd name="connsiteX9" fmla="*/ 12201407 w 12201407"/>
              <a:gd name="connsiteY9" fmla="*/ 1445030 h 2742509"/>
              <a:gd name="connsiteX10" fmla="*/ 12201407 w 12201407"/>
              <a:gd name="connsiteY10" fmla="*/ 2742509 h 2742509"/>
              <a:gd name="connsiteX11" fmla="*/ 9407 w 12201407"/>
              <a:gd name="connsiteY11" fmla="*/ 2742509 h 2742509"/>
              <a:gd name="connsiteX12" fmla="*/ 9407 w 12201407"/>
              <a:gd name="connsiteY12" fmla="*/ 1445030 h 2742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201407" h="2742509">
                <a:moveTo>
                  <a:pt x="9407" y="1445030"/>
                </a:moveTo>
                <a:cubicBezTo>
                  <a:pt x="9407" y="1212197"/>
                  <a:pt x="-11760" y="1463697"/>
                  <a:pt x="9407" y="1464044"/>
                </a:cubicBezTo>
                <a:cubicBezTo>
                  <a:pt x="30574" y="1464391"/>
                  <a:pt x="-11760" y="1180409"/>
                  <a:pt x="43273" y="1176176"/>
                </a:cubicBezTo>
                <a:cubicBezTo>
                  <a:pt x="98306" y="1171943"/>
                  <a:pt x="468021" y="1267900"/>
                  <a:pt x="551276" y="1260844"/>
                </a:cubicBezTo>
                <a:cubicBezTo>
                  <a:pt x="634532" y="1253789"/>
                  <a:pt x="974606" y="1108443"/>
                  <a:pt x="1228606" y="1083043"/>
                </a:cubicBezTo>
                <a:cubicBezTo>
                  <a:pt x="1482606" y="1057643"/>
                  <a:pt x="1502361" y="1092920"/>
                  <a:pt x="1889006" y="1023776"/>
                </a:cubicBezTo>
                <a:cubicBezTo>
                  <a:pt x="2275651" y="954632"/>
                  <a:pt x="3126552" y="1002610"/>
                  <a:pt x="3641608" y="939110"/>
                </a:cubicBezTo>
                <a:cubicBezTo>
                  <a:pt x="4156664" y="875610"/>
                  <a:pt x="5126097" y="505898"/>
                  <a:pt x="6046141" y="431109"/>
                </a:cubicBezTo>
                <a:cubicBezTo>
                  <a:pt x="6966186" y="356320"/>
                  <a:pt x="8281342" y="-326310"/>
                  <a:pt x="9128008" y="194043"/>
                </a:cubicBezTo>
                <a:cubicBezTo>
                  <a:pt x="10008541" y="333397"/>
                  <a:pt x="11694818" y="1069675"/>
                  <a:pt x="12201407" y="1445030"/>
                </a:cubicBezTo>
                <a:lnTo>
                  <a:pt x="12201407" y="2742509"/>
                </a:lnTo>
                <a:lnTo>
                  <a:pt x="9407" y="2742509"/>
                </a:lnTo>
                <a:lnTo>
                  <a:pt x="9407" y="1445030"/>
                </a:lnTo>
                <a:close/>
              </a:path>
            </a:pathLst>
          </a:cu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4B762E26-03F0-1FEB-D43F-FC83508015DD}"/>
              </a:ext>
            </a:extLst>
          </p:cNvPr>
          <p:cNvSpPr/>
          <p:nvPr/>
        </p:nvSpPr>
        <p:spPr>
          <a:xfrm>
            <a:off x="0" y="0"/>
            <a:ext cx="12192000" cy="1938867"/>
          </a:xfrm>
          <a:custGeom>
            <a:avLst/>
            <a:gdLst>
              <a:gd name="connsiteX0" fmla="*/ 0 w 12192000"/>
              <a:gd name="connsiteY0" fmla="*/ 0 h 1938867"/>
              <a:gd name="connsiteX1" fmla="*/ 12192000 w 12192000"/>
              <a:gd name="connsiteY1" fmla="*/ 0 h 1938867"/>
              <a:gd name="connsiteX2" fmla="*/ 12192000 w 12192000"/>
              <a:gd name="connsiteY2" fmla="*/ 1938867 h 1938867"/>
              <a:gd name="connsiteX3" fmla="*/ 0 w 12192000"/>
              <a:gd name="connsiteY3" fmla="*/ 1938867 h 1938867"/>
              <a:gd name="connsiteX4" fmla="*/ 0 w 12192000"/>
              <a:gd name="connsiteY4" fmla="*/ 0 h 1938867"/>
              <a:gd name="connsiteX0" fmla="*/ 0 w 12192000"/>
              <a:gd name="connsiteY0" fmla="*/ 0 h 1938867"/>
              <a:gd name="connsiteX1" fmla="*/ 12192000 w 12192000"/>
              <a:gd name="connsiteY1" fmla="*/ 0 h 1938867"/>
              <a:gd name="connsiteX2" fmla="*/ 12192000 w 12192000"/>
              <a:gd name="connsiteY2" fmla="*/ 1938867 h 1938867"/>
              <a:gd name="connsiteX3" fmla="*/ 8644467 w 12192000"/>
              <a:gd name="connsiteY3" fmla="*/ 736601 h 1938867"/>
              <a:gd name="connsiteX4" fmla="*/ 0 w 12192000"/>
              <a:gd name="connsiteY4" fmla="*/ 1938867 h 1938867"/>
              <a:gd name="connsiteX5" fmla="*/ 0 w 12192000"/>
              <a:gd name="connsiteY5" fmla="*/ 0 h 1938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1938867">
                <a:moveTo>
                  <a:pt x="0" y="0"/>
                </a:moveTo>
                <a:lnTo>
                  <a:pt x="12192000" y="0"/>
                </a:lnTo>
                <a:lnTo>
                  <a:pt x="12192000" y="1938867"/>
                </a:lnTo>
                <a:cubicBezTo>
                  <a:pt x="10992556" y="1938867"/>
                  <a:pt x="9843911" y="736601"/>
                  <a:pt x="8644467" y="736601"/>
                </a:cubicBezTo>
                <a:lnTo>
                  <a:pt x="0" y="1938867"/>
                </a:lnTo>
                <a:lnTo>
                  <a:pt x="0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800" dirty="0"/>
              <a:t>                                                               </a:t>
            </a:r>
            <a:endParaRPr lang="es-CO" sz="800" dirty="0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1016B9AA-22BE-3945-B484-14C7A6D34B80}"/>
              </a:ext>
            </a:extLst>
          </p:cNvPr>
          <p:cNvSpPr/>
          <p:nvPr/>
        </p:nvSpPr>
        <p:spPr>
          <a:xfrm>
            <a:off x="681962" y="0"/>
            <a:ext cx="1041399" cy="254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050" dirty="0">
                <a:solidFill>
                  <a:schemeClr val="bg1"/>
                </a:solidFill>
              </a:rPr>
              <a:t>Kit de arrastre</a:t>
            </a:r>
            <a:endParaRPr lang="es-CO" sz="1050" dirty="0">
              <a:solidFill>
                <a:schemeClr val="bg1"/>
              </a:solidFill>
            </a:endParaRP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8C328072-CB7F-9A8C-F3E6-6DE924C54881}"/>
              </a:ext>
            </a:extLst>
          </p:cNvPr>
          <p:cNvSpPr/>
          <p:nvPr/>
        </p:nvSpPr>
        <p:spPr>
          <a:xfrm>
            <a:off x="1948957" y="-2"/>
            <a:ext cx="1085850" cy="254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050" dirty="0">
                <a:solidFill>
                  <a:schemeClr val="bg1"/>
                </a:solidFill>
              </a:rPr>
              <a:t>Amortiguadores</a:t>
            </a:r>
            <a:endParaRPr lang="es-CO" sz="1050" dirty="0">
              <a:solidFill>
                <a:schemeClr val="bg1"/>
              </a:solidFill>
            </a:endParaRP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469559D1-352A-8CBD-859F-DF1DBF346B58}"/>
              </a:ext>
            </a:extLst>
          </p:cNvPr>
          <p:cNvSpPr/>
          <p:nvPr/>
        </p:nvSpPr>
        <p:spPr>
          <a:xfrm>
            <a:off x="3260403" y="0"/>
            <a:ext cx="808564" cy="254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050" dirty="0">
                <a:solidFill>
                  <a:schemeClr val="bg1"/>
                </a:solidFill>
              </a:rPr>
              <a:t>Cadenas</a:t>
            </a:r>
            <a:endParaRPr lang="es-CO" sz="1050" dirty="0">
              <a:solidFill>
                <a:schemeClr val="bg1"/>
              </a:solidFill>
            </a:endParaRP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1B9294BC-24E5-D669-C625-532A3D079991}"/>
              </a:ext>
            </a:extLst>
          </p:cNvPr>
          <p:cNvSpPr/>
          <p:nvPr/>
        </p:nvSpPr>
        <p:spPr>
          <a:xfrm>
            <a:off x="4270232" y="-2"/>
            <a:ext cx="1041399" cy="254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050" dirty="0">
                <a:solidFill>
                  <a:schemeClr val="bg1"/>
                </a:solidFill>
              </a:rPr>
              <a:t>Frenos</a:t>
            </a:r>
            <a:endParaRPr lang="es-CO" sz="1050" dirty="0">
              <a:solidFill>
                <a:schemeClr val="bg1"/>
              </a:solidFill>
            </a:endParaRP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68A23E32-52AB-A646-4E1D-AF82914013B3}"/>
              </a:ext>
            </a:extLst>
          </p:cNvPr>
          <p:cNvSpPr/>
          <p:nvPr/>
        </p:nvSpPr>
        <p:spPr>
          <a:xfrm>
            <a:off x="5503525" y="0"/>
            <a:ext cx="1041399" cy="254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050" dirty="0">
                <a:solidFill>
                  <a:schemeClr val="bg1"/>
                </a:solidFill>
              </a:rPr>
              <a:t>Eléctrico</a:t>
            </a:r>
            <a:endParaRPr lang="es-CO" sz="1050" dirty="0">
              <a:solidFill>
                <a:schemeClr val="bg1"/>
              </a:solidFill>
            </a:endParaRP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88FB050A-942E-A5C2-6DF8-3CF8AC142EC8}"/>
              </a:ext>
            </a:extLst>
          </p:cNvPr>
          <p:cNvSpPr/>
          <p:nvPr/>
        </p:nvSpPr>
        <p:spPr>
          <a:xfrm>
            <a:off x="6736818" y="0"/>
            <a:ext cx="1041399" cy="254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050" dirty="0">
                <a:solidFill>
                  <a:schemeClr val="bg1"/>
                </a:solidFill>
              </a:rPr>
              <a:t>Llantas</a:t>
            </a:r>
            <a:endParaRPr lang="es-CO" sz="1050" dirty="0">
              <a:solidFill>
                <a:schemeClr val="bg1"/>
              </a:solidFill>
            </a:endParaRPr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2A6B9A4F-4314-0EF6-6CAB-831334015D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4109" y="1190106"/>
            <a:ext cx="203200" cy="203200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56171FE3-9D5D-FB24-35DA-F7F084B2D4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2001" y="1160236"/>
            <a:ext cx="369687" cy="262940"/>
          </a:xfrm>
          <a:prstGeom prst="rect">
            <a:avLst/>
          </a:prstGeom>
        </p:spPr>
      </p:pic>
      <p:sp>
        <p:nvSpPr>
          <p:cNvPr id="22" name="CuadroTexto 21">
            <a:extLst>
              <a:ext uri="{FF2B5EF4-FFF2-40B4-BE49-F238E27FC236}">
                <a16:creationId xmlns:a16="http://schemas.microsoft.com/office/drawing/2014/main" id="{18FB3AB9-F16C-6CDB-AA5E-3FDE802B65A4}"/>
              </a:ext>
            </a:extLst>
          </p:cNvPr>
          <p:cNvSpPr txBox="1"/>
          <p:nvPr/>
        </p:nvSpPr>
        <p:spPr>
          <a:xfrm>
            <a:off x="6442937" y="1153864"/>
            <a:ext cx="9878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050" dirty="0">
                <a:solidFill>
                  <a:schemeClr val="bg1"/>
                </a:solidFill>
              </a:rPr>
              <a:t>3213225880</a:t>
            </a:r>
            <a:endParaRPr lang="es-CO" sz="1050" dirty="0">
              <a:solidFill>
                <a:schemeClr val="bg1"/>
              </a:solidFill>
            </a:endParaRP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B20C2916-E3D3-CE1F-50C1-8E8154EEEF81}"/>
              </a:ext>
            </a:extLst>
          </p:cNvPr>
          <p:cNvSpPr txBox="1"/>
          <p:nvPr/>
        </p:nvSpPr>
        <p:spPr>
          <a:xfrm>
            <a:off x="7593024" y="1152928"/>
            <a:ext cx="264828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050" dirty="0">
                <a:solidFill>
                  <a:schemeClr val="bg1"/>
                </a:solidFill>
              </a:rPr>
              <a:t>RepuestosJJJ@gmail.com</a:t>
            </a:r>
            <a:endParaRPr lang="es-CO" sz="1050" dirty="0">
              <a:solidFill>
                <a:schemeClr val="bg1"/>
              </a:solidFill>
            </a:endParaRPr>
          </a:p>
        </p:txBody>
      </p:sp>
      <p:sp>
        <p:nvSpPr>
          <p:cNvPr id="35" name="Rectángulo: esquinas redondeadas 34">
            <a:extLst>
              <a:ext uri="{FF2B5EF4-FFF2-40B4-BE49-F238E27FC236}">
                <a16:creationId xmlns:a16="http://schemas.microsoft.com/office/drawing/2014/main" id="{7B67E14D-7430-3FB9-2CC5-96D4E6AF0D0E}"/>
              </a:ext>
            </a:extLst>
          </p:cNvPr>
          <p:cNvSpPr/>
          <p:nvPr/>
        </p:nvSpPr>
        <p:spPr>
          <a:xfrm>
            <a:off x="10033000" y="395905"/>
            <a:ext cx="2048933" cy="598928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D73BC2E1-237A-5EFC-51BD-9391C2F116E2}"/>
              </a:ext>
            </a:extLst>
          </p:cNvPr>
          <p:cNvSpPr/>
          <p:nvPr/>
        </p:nvSpPr>
        <p:spPr>
          <a:xfrm>
            <a:off x="489346" y="2496665"/>
            <a:ext cx="131232" cy="558794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6E9AC338-0884-7419-C692-6563DB0DEDF6}"/>
              </a:ext>
            </a:extLst>
          </p:cNvPr>
          <p:cNvSpPr/>
          <p:nvPr/>
        </p:nvSpPr>
        <p:spPr>
          <a:xfrm>
            <a:off x="766200" y="2496665"/>
            <a:ext cx="69454" cy="558794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776920A1-3992-21A2-42F5-FC808496D1BC}"/>
              </a:ext>
            </a:extLst>
          </p:cNvPr>
          <p:cNvSpPr txBox="1"/>
          <p:nvPr/>
        </p:nvSpPr>
        <p:spPr>
          <a:xfrm>
            <a:off x="847608" y="2452896"/>
            <a:ext cx="17695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latin typeface="Bookman Old Style" panose="02050604050505020204" pitchFamily="18" charset="0"/>
              </a:rPr>
              <a:t>REPUESTOS PARA MOTO</a:t>
            </a:r>
            <a:endParaRPr lang="es-CO" dirty="0">
              <a:latin typeface="Bookman Old Style" panose="02050604050505020204" pitchFamily="18" charset="0"/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D266A75C-94B3-E0BF-5452-6178AC16DF39}"/>
              </a:ext>
            </a:extLst>
          </p:cNvPr>
          <p:cNvSpPr/>
          <p:nvPr/>
        </p:nvSpPr>
        <p:spPr>
          <a:xfrm>
            <a:off x="0" y="2150533"/>
            <a:ext cx="12201407" cy="4805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43" name="Rectángulo 42">
            <a:extLst>
              <a:ext uri="{FF2B5EF4-FFF2-40B4-BE49-F238E27FC236}">
                <a16:creationId xmlns:a16="http://schemas.microsoft.com/office/drawing/2014/main" id="{F579C313-5D48-2F4E-7308-149C409D6DCA}"/>
              </a:ext>
            </a:extLst>
          </p:cNvPr>
          <p:cNvSpPr/>
          <p:nvPr/>
        </p:nvSpPr>
        <p:spPr>
          <a:xfrm>
            <a:off x="2886508" y="2517160"/>
            <a:ext cx="1828804" cy="164866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53" name="Rectángulo 52">
            <a:extLst>
              <a:ext uri="{FF2B5EF4-FFF2-40B4-BE49-F238E27FC236}">
                <a16:creationId xmlns:a16="http://schemas.microsoft.com/office/drawing/2014/main" id="{2CB170E9-D1B7-A519-D6C3-001551517F76}"/>
              </a:ext>
            </a:extLst>
          </p:cNvPr>
          <p:cNvSpPr/>
          <p:nvPr/>
        </p:nvSpPr>
        <p:spPr>
          <a:xfrm>
            <a:off x="5571062" y="2495337"/>
            <a:ext cx="1828804" cy="164866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61" name="CuadroTexto 60">
            <a:extLst>
              <a:ext uri="{FF2B5EF4-FFF2-40B4-BE49-F238E27FC236}">
                <a16:creationId xmlns:a16="http://schemas.microsoft.com/office/drawing/2014/main" id="{844AEF8B-75DF-CBE0-AF4E-5A3431129479}"/>
              </a:ext>
            </a:extLst>
          </p:cNvPr>
          <p:cNvSpPr txBox="1"/>
          <p:nvPr/>
        </p:nvSpPr>
        <p:spPr>
          <a:xfrm>
            <a:off x="2886508" y="4201757"/>
            <a:ext cx="17695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b="1" dirty="0"/>
              <a:t>Repsol Moto Sport 4T 10W30 Semi Sintético Und</a:t>
            </a:r>
          </a:p>
          <a:p>
            <a:endParaRPr lang="es-CO" dirty="0"/>
          </a:p>
        </p:txBody>
      </p:sp>
      <p:sp>
        <p:nvSpPr>
          <p:cNvPr id="62" name="Rectángulo: esquinas redondeadas 61">
            <a:extLst>
              <a:ext uri="{FF2B5EF4-FFF2-40B4-BE49-F238E27FC236}">
                <a16:creationId xmlns:a16="http://schemas.microsoft.com/office/drawing/2014/main" id="{07D70A6D-DEBD-FA4D-27A6-9E410FEC0D0A}"/>
              </a:ext>
            </a:extLst>
          </p:cNvPr>
          <p:cNvSpPr/>
          <p:nvPr/>
        </p:nvSpPr>
        <p:spPr>
          <a:xfrm>
            <a:off x="2733797" y="5307357"/>
            <a:ext cx="2134225" cy="400897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400" dirty="0">
                <a:solidFill>
                  <a:schemeClr val="bg1"/>
                </a:solidFill>
                <a:latin typeface="Bookman Old Style" panose="02050604050505020204" pitchFamily="18" charset="0"/>
              </a:rPr>
              <a:t>AÑADIR AL CARRITO</a:t>
            </a:r>
            <a:endParaRPr lang="es-CO" sz="1400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cxnSp>
        <p:nvCxnSpPr>
          <p:cNvPr id="66" name="Conector recto 65">
            <a:extLst>
              <a:ext uri="{FF2B5EF4-FFF2-40B4-BE49-F238E27FC236}">
                <a16:creationId xmlns:a16="http://schemas.microsoft.com/office/drawing/2014/main" id="{A71FEF81-324F-9D27-AA31-CB2484CB5BDB}"/>
              </a:ext>
            </a:extLst>
          </p:cNvPr>
          <p:cNvCxnSpPr>
            <a:cxnSpLocks/>
          </p:cNvCxnSpPr>
          <p:nvPr/>
        </p:nvCxnSpPr>
        <p:spPr>
          <a:xfrm flipH="1">
            <a:off x="2886508" y="5077819"/>
            <a:ext cx="872277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CuadroTexto 66">
            <a:extLst>
              <a:ext uri="{FF2B5EF4-FFF2-40B4-BE49-F238E27FC236}">
                <a16:creationId xmlns:a16="http://schemas.microsoft.com/office/drawing/2014/main" id="{F29C2A27-0285-9789-D6D5-DEDD897CE667}"/>
              </a:ext>
            </a:extLst>
          </p:cNvPr>
          <p:cNvSpPr txBox="1"/>
          <p:nvPr/>
        </p:nvSpPr>
        <p:spPr>
          <a:xfrm>
            <a:off x="5538687" y="4201757"/>
            <a:ext cx="187016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b="1" dirty="0"/>
              <a:t>Limpiador Y Brillador De Metal Y Plástico</a:t>
            </a:r>
          </a:p>
          <a:p>
            <a:endParaRPr lang="es-CO" dirty="0"/>
          </a:p>
        </p:txBody>
      </p:sp>
      <p:sp>
        <p:nvSpPr>
          <p:cNvPr id="68" name="Rectángulo: esquinas redondeadas 67">
            <a:extLst>
              <a:ext uri="{FF2B5EF4-FFF2-40B4-BE49-F238E27FC236}">
                <a16:creationId xmlns:a16="http://schemas.microsoft.com/office/drawing/2014/main" id="{2C01B4C3-2EFB-211F-DF73-ACF249375F20}"/>
              </a:ext>
            </a:extLst>
          </p:cNvPr>
          <p:cNvSpPr/>
          <p:nvPr/>
        </p:nvSpPr>
        <p:spPr>
          <a:xfrm>
            <a:off x="5477811" y="5190251"/>
            <a:ext cx="2134225" cy="400897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400" dirty="0">
                <a:solidFill>
                  <a:schemeClr val="bg1"/>
                </a:solidFill>
                <a:latin typeface="Bookman Old Style" panose="02050604050505020204" pitchFamily="18" charset="0"/>
              </a:rPr>
              <a:t>AÑADIR AL CARRITO</a:t>
            </a:r>
            <a:endParaRPr lang="es-CO" sz="1400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69" name="CuadroTexto 68">
            <a:extLst>
              <a:ext uri="{FF2B5EF4-FFF2-40B4-BE49-F238E27FC236}">
                <a16:creationId xmlns:a16="http://schemas.microsoft.com/office/drawing/2014/main" id="{D3198BA5-DD0B-1CE9-CA71-8EEB3B39BE63}"/>
              </a:ext>
            </a:extLst>
          </p:cNvPr>
          <p:cNvSpPr txBox="1"/>
          <p:nvPr/>
        </p:nvSpPr>
        <p:spPr>
          <a:xfrm>
            <a:off x="5579757" y="4742254"/>
            <a:ext cx="19562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O" altLang="es-CO" sz="16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$ 24,600 $ 22,140</a:t>
            </a:r>
          </a:p>
          <a:p>
            <a:endParaRPr lang="es-CO" dirty="0"/>
          </a:p>
        </p:txBody>
      </p:sp>
      <p:cxnSp>
        <p:nvCxnSpPr>
          <p:cNvPr id="71" name="Conector recto 70">
            <a:extLst>
              <a:ext uri="{FF2B5EF4-FFF2-40B4-BE49-F238E27FC236}">
                <a16:creationId xmlns:a16="http://schemas.microsoft.com/office/drawing/2014/main" id="{91ABA182-67AE-3B78-F205-1A61DA4407CB}"/>
              </a:ext>
            </a:extLst>
          </p:cNvPr>
          <p:cNvCxnSpPr>
            <a:cxnSpLocks/>
          </p:cNvCxnSpPr>
          <p:nvPr/>
        </p:nvCxnSpPr>
        <p:spPr>
          <a:xfrm flipH="1">
            <a:off x="5622092" y="4907936"/>
            <a:ext cx="86318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CuadroTexto 71">
            <a:hlinkClick r:id="rId4" action="ppaction://hlinksldjump"/>
            <a:extLst>
              <a:ext uri="{FF2B5EF4-FFF2-40B4-BE49-F238E27FC236}">
                <a16:creationId xmlns:a16="http://schemas.microsoft.com/office/drawing/2014/main" id="{120FAFDF-58B8-503E-411D-AEB6F080D486}"/>
              </a:ext>
            </a:extLst>
          </p:cNvPr>
          <p:cNvSpPr txBox="1"/>
          <p:nvPr/>
        </p:nvSpPr>
        <p:spPr>
          <a:xfrm>
            <a:off x="8258194" y="4201757"/>
            <a:ext cx="174118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b="1" dirty="0"/>
              <a:t>Repsol Spa Y Mant Auto-Moto Grasa Spray 300 Ml X25 </a:t>
            </a:r>
            <a:r>
              <a:rPr lang="es-MX" sz="1400" b="1" dirty="0" err="1"/>
              <a:t>Und</a:t>
            </a:r>
            <a:endParaRPr lang="es-MX" sz="1400" b="1" dirty="0"/>
          </a:p>
        </p:txBody>
      </p:sp>
      <p:sp>
        <p:nvSpPr>
          <p:cNvPr id="74" name="Rectángulo: esquinas redondeadas 73">
            <a:hlinkClick r:id="rId5" action="ppaction://hlinksldjump"/>
            <a:extLst>
              <a:ext uri="{FF2B5EF4-FFF2-40B4-BE49-F238E27FC236}">
                <a16:creationId xmlns:a16="http://schemas.microsoft.com/office/drawing/2014/main" id="{52C0C673-B20F-43CB-42A5-27BC2A34ACB4}"/>
              </a:ext>
            </a:extLst>
          </p:cNvPr>
          <p:cNvSpPr/>
          <p:nvPr/>
        </p:nvSpPr>
        <p:spPr>
          <a:xfrm>
            <a:off x="8061672" y="5516874"/>
            <a:ext cx="2134225" cy="400897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400" dirty="0">
                <a:solidFill>
                  <a:schemeClr val="bg1"/>
                </a:solidFill>
                <a:latin typeface="Bookman Old Style" panose="02050604050505020204" pitchFamily="18" charset="0"/>
              </a:rPr>
              <a:t>AÑADIR AL CARRITO</a:t>
            </a:r>
            <a:endParaRPr lang="es-CO" sz="1400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77" name="CuadroTexto 76">
            <a:extLst>
              <a:ext uri="{FF2B5EF4-FFF2-40B4-BE49-F238E27FC236}">
                <a16:creationId xmlns:a16="http://schemas.microsoft.com/office/drawing/2014/main" id="{DD872440-5D79-CB37-8AE5-15032299A3A8}"/>
              </a:ext>
            </a:extLst>
          </p:cNvPr>
          <p:cNvSpPr txBox="1"/>
          <p:nvPr/>
        </p:nvSpPr>
        <p:spPr>
          <a:xfrm>
            <a:off x="429812" y="3346150"/>
            <a:ext cx="22966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>
                <a:latin typeface="Bookman Old Style" panose="02050604050505020204" pitchFamily="18" charset="0"/>
              </a:rPr>
              <a:t>Categoría de Productos</a:t>
            </a:r>
            <a:endParaRPr lang="es-CO" sz="1400" dirty="0">
              <a:latin typeface="Bookman Old Style" panose="02050604050505020204" pitchFamily="18" charset="0"/>
            </a:endParaRPr>
          </a:p>
        </p:txBody>
      </p:sp>
      <p:sp>
        <p:nvSpPr>
          <p:cNvPr id="78" name="Rectángulo: esquinas redondeadas 77">
            <a:extLst>
              <a:ext uri="{FF2B5EF4-FFF2-40B4-BE49-F238E27FC236}">
                <a16:creationId xmlns:a16="http://schemas.microsoft.com/office/drawing/2014/main" id="{646EB621-A33C-3BFD-5D49-36D5388298BC}"/>
              </a:ext>
            </a:extLst>
          </p:cNvPr>
          <p:cNvSpPr/>
          <p:nvPr/>
        </p:nvSpPr>
        <p:spPr>
          <a:xfrm>
            <a:off x="438132" y="3790800"/>
            <a:ext cx="815041" cy="259722"/>
          </a:xfrm>
          <a:prstGeom prst="round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400" dirty="0">
                <a:latin typeface="Bookman Old Style" panose="02050604050505020204" pitchFamily="18" charset="0"/>
              </a:rPr>
              <a:t>4T</a:t>
            </a:r>
            <a:endParaRPr lang="es-CO" sz="1400" dirty="0">
              <a:latin typeface="Bookman Old Style" panose="02050604050505020204" pitchFamily="18" charset="0"/>
            </a:endParaRPr>
          </a:p>
        </p:txBody>
      </p:sp>
      <p:sp>
        <p:nvSpPr>
          <p:cNvPr id="86" name="Rectángulo: esquinas redondeadas 85">
            <a:extLst>
              <a:ext uri="{FF2B5EF4-FFF2-40B4-BE49-F238E27FC236}">
                <a16:creationId xmlns:a16="http://schemas.microsoft.com/office/drawing/2014/main" id="{F2823F37-3D02-32B7-399E-73A11407B862}"/>
              </a:ext>
            </a:extLst>
          </p:cNvPr>
          <p:cNvSpPr/>
          <p:nvPr/>
        </p:nvSpPr>
        <p:spPr>
          <a:xfrm>
            <a:off x="1419995" y="3798577"/>
            <a:ext cx="1146356" cy="259722"/>
          </a:xfrm>
          <a:prstGeom prst="round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400" dirty="0">
                <a:latin typeface="Bookman Old Style" panose="02050604050505020204" pitchFamily="18" charset="0"/>
              </a:rPr>
              <a:t>Auto-Moto</a:t>
            </a:r>
            <a:endParaRPr lang="es-CO" sz="1400" dirty="0">
              <a:latin typeface="Bookman Old Style" panose="02050604050505020204" pitchFamily="18" charset="0"/>
            </a:endParaRPr>
          </a:p>
        </p:txBody>
      </p:sp>
      <p:grpSp>
        <p:nvGrpSpPr>
          <p:cNvPr id="24" name="Grupo 23">
            <a:extLst>
              <a:ext uri="{FF2B5EF4-FFF2-40B4-BE49-F238E27FC236}">
                <a16:creationId xmlns:a16="http://schemas.microsoft.com/office/drawing/2014/main" id="{DF14580E-B77C-A749-B070-4D5C0F9861F3}"/>
              </a:ext>
            </a:extLst>
          </p:cNvPr>
          <p:cNvGrpSpPr/>
          <p:nvPr/>
        </p:nvGrpSpPr>
        <p:grpSpPr>
          <a:xfrm>
            <a:off x="8161939" y="5106182"/>
            <a:ext cx="2134224" cy="615553"/>
            <a:chOff x="8161939" y="5106182"/>
            <a:chExt cx="2134224" cy="615553"/>
          </a:xfrm>
        </p:grpSpPr>
        <p:cxnSp>
          <p:nvCxnSpPr>
            <p:cNvPr id="76" name="Conector recto 75">
              <a:extLst>
                <a:ext uri="{FF2B5EF4-FFF2-40B4-BE49-F238E27FC236}">
                  <a16:creationId xmlns:a16="http://schemas.microsoft.com/office/drawing/2014/main" id="{430EA477-9E0D-FAE2-A8B4-93D9F66F7D7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07392" y="5281956"/>
              <a:ext cx="912263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CuadroTexto 91">
              <a:extLst>
                <a:ext uri="{FF2B5EF4-FFF2-40B4-BE49-F238E27FC236}">
                  <a16:creationId xmlns:a16="http://schemas.microsoft.com/office/drawing/2014/main" id="{6A899B8E-C68F-B37F-6A8A-A5422FB2566C}"/>
                </a:ext>
              </a:extLst>
            </p:cNvPr>
            <p:cNvSpPr txBox="1"/>
            <p:nvPr/>
          </p:nvSpPr>
          <p:spPr>
            <a:xfrm>
              <a:off x="8161939" y="5106182"/>
              <a:ext cx="2134224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s-CO" altLang="es-CO" sz="1600" b="0" i="0" u="none" strike="noStrike" cap="none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  <a:latin typeface="Arial" panose="020B0604020202020204" pitchFamily="34" charset="0"/>
                </a:rPr>
                <a:t>$ 21,600 $ 19,440</a:t>
              </a:r>
            </a:p>
            <a:p>
              <a:endParaRPr lang="es-CO" dirty="0"/>
            </a:p>
          </p:txBody>
        </p:sp>
      </p:grpSp>
      <p:sp>
        <p:nvSpPr>
          <p:cNvPr id="94" name="CuadroTexto 93">
            <a:extLst>
              <a:ext uri="{FF2B5EF4-FFF2-40B4-BE49-F238E27FC236}">
                <a16:creationId xmlns:a16="http://schemas.microsoft.com/office/drawing/2014/main" id="{7564F2B9-4A5B-5522-465C-65D26ECE0AF1}"/>
              </a:ext>
            </a:extLst>
          </p:cNvPr>
          <p:cNvSpPr txBox="1"/>
          <p:nvPr/>
        </p:nvSpPr>
        <p:spPr>
          <a:xfrm>
            <a:off x="2834065" y="4907936"/>
            <a:ext cx="213422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O" altLang="es-CO" sz="16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$ 42,300 $ 38,070</a:t>
            </a:r>
          </a:p>
          <a:p>
            <a:endParaRPr lang="es-CO"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C73A3B76-97FB-122E-4EB2-07EF9630F33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7288" y="2601016"/>
            <a:ext cx="1461408" cy="1461408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CDE01C0D-E8C1-F7A7-AA79-39C93E0C9BF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1022" y="2635387"/>
            <a:ext cx="1385494" cy="1385494"/>
          </a:xfrm>
          <a:prstGeom prst="rect">
            <a:avLst/>
          </a:prstGeom>
        </p:spPr>
      </p:pic>
      <p:grpSp>
        <p:nvGrpSpPr>
          <p:cNvPr id="19" name="Grupo 18">
            <a:extLst>
              <a:ext uri="{FF2B5EF4-FFF2-40B4-BE49-F238E27FC236}">
                <a16:creationId xmlns:a16="http://schemas.microsoft.com/office/drawing/2014/main" id="{296834B6-5CDB-EE2A-6044-56E968D66509}"/>
              </a:ext>
            </a:extLst>
          </p:cNvPr>
          <p:cNvGrpSpPr/>
          <p:nvPr/>
        </p:nvGrpSpPr>
        <p:grpSpPr>
          <a:xfrm>
            <a:off x="8178525" y="2517159"/>
            <a:ext cx="1828804" cy="1648667"/>
            <a:chOff x="8178525" y="2517159"/>
            <a:chExt cx="1828804" cy="1648667"/>
          </a:xfrm>
        </p:grpSpPr>
        <p:sp>
          <p:nvSpPr>
            <p:cNvPr id="56" name="Rectángulo 55">
              <a:extLst>
                <a:ext uri="{FF2B5EF4-FFF2-40B4-BE49-F238E27FC236}">
                  <a16:creationId xmlns:a16="http://schemas.microsoft.com/office/drawing/2014/main" id="{414E63E4-7648-23BF-A138-E17BFCEB4801}"/>
                </a:ext>
              </a:extLst>
            </p:cNvPr>
            <p:cNvSpPr/>
            <p:nvPr/>
          </p:nvSpPr>
          <p:spPr>
            <a:xfrm>
              <a:off x="8178525" y="2517159"/>
              <a:ext cx="1828804" cy="1648667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CO" dirty="0"/>
            </a:p>
          </p:txBody>
        </p:sp>
        <p:pic>
          <p:nvPicPr>
            <p:cNvPr id="20" name="Imagen 19">
              <a:extLst>
                <a:ext uri="{FF2B5EF4-FFF2-40B4-BE49-F238E27FC236}">
                  <a16:creationId xmlns:a16="http://schemas.microsoft.com/office/drawing/2014/main" id="{1CAAB1AD-18EC-269D-F18A-F1B4FE6D544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5644" y="2640234"/>
              <a:ext cx="1410288" cy="1410288"/>
            </a:xfrm>
            <a:prstGeom prst="rect">
              <a:avLst/>
            </a:prstGeom>
          </p:spPr>
        </p:pic>
      </p:grpSp>
      <p:sp>
        <p:nvSpPr>
          <p:cNvPr id="9" name="CuadroTexto 8">
            <a:extLst>
              <a:ext uri="{FF2B5EF4-FFF2-40B4-BE49-F238E27FC236}">
                <a16:creationId xmlns:a16="http://schemas.microsoft.com/office/drawing/2014/main" id="{FB445421-1899-E25E-8A83-37FB989E56F8}"/>
              </a:ext>
            </a:extLst>
          </p:cNvPr>
          <p:cNvSpPr txBox="1"/>
          <p:nvPr/>
        </p:nvSpPr>
        <p:spPr>
          <a:xfrm>
            <a:off x="11067038" y="689947"/>
            <a:ext cx="50399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MX" sz="1050" dirty="0"/>
              <a:t>$0</a:t>
            </a:r>
            <a:endParaRPr lang="es-CO" sz="1050" dirty="0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6A200908-9A2D-58CB-3727-9A04173706AE}"/>
              </a:ext>
            </a:extLst>
          </p:cNvPr>
          <p:cNvSpPr txBox="1"/>
          <p:nvPr/>
        </p:nvSpPr>
        <p:spPr>
          <a:xfrm>
            <a:off x="11090803" y="433367"/>
            <a:ext cx="6135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00" dirty="0">
                <a:latin typeface="Bookman Old Style" panose="02050604050505020204" pitchFamily="18" charset="0"/>
              </a:rPr>
              <a:t>Carrito</a:t>
            </a:r>
            <a:endParaRPr lang="es-CO" sz="900" dirty="0">
              <a:latin typeface="Bookman Old Style" panose="02050604050505020204" pitchFamily="18" charset="0"/>
            </a:endParaRPr>
          </a:p>
        </p:txBody>
      </p:sp>
      <p:pic>
        <p:nvPicPr>
          <p:cNvPr id="29" name="Imagen 28">
            <a:extLst>
              <a:ext uri="{FF2B5EF4-FFF2-40B4-BE49-F238E27FC236}">
                <a16:creationId xmlns:a16="http://schemas.microsoft.com/office/drawing/2014/main" id="{DC5D82BE-DB47-542B-1D8A-8957786F218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 flipV="1">
            <a:off x="10302961" y="516246"/>
            <a:ext cx="503992" cy="439854"/>
          </a:xfrm>
          <a:prstGeom prst="rect">
            <a:avLst/>
          </a:prstGeom>
        </p:spPr>
      </p:pic>
      <p:sp>
        <p:nvSpPr>
          <p:cNvPr id="31" name="Elipse 30">
            <a:extLst>
              <a:ext uri="{FF2B5EF4-FFF2-40B4-BE49-F238E27FC236}">
                <a16:creationId xmlns:a16="http://schemas.microsoft.com/office/drawing/2014/main" id="{5EF469D8-DDDD-5870-EDA6-5E6BD122C24B}"/>
              </a:ext>
            </a:extLst>
          </p:cNvPr>
          <p:cNvSpPr/>
          <p:nvPr/>
        </p:nvSpPr>
        <p:spPr>
          <a:xfrm>
            <a:off x="10591967" y="422752"/>
            <a:ext cx="242424" cy="237066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/>
              <a:t>0</a:t>
            </a:r>
            <a:endParaRPr lang="es-CO" dirty="0"/>
          </a:p>
        </p:txBody>
      </p:sp>
      <p:sp>
        <p:nvSpPr>
          <p:cNvPr id="32" name="Rectángulo: esquinas redondeadas 31">
            <a:extLst>
              <a:ext uri="{FF2B5EF4-FFF2-40B4-BE49-F238E27FC236}">
                <a16:creationId xmlns:a16="http://schemas.microsoft.com/office/drawing/2014/main" id="{9F31A5FC-7A30-684A-843B-1B58BABCB4A6}"/>
              </a:ext>
            </a:extLst>
          </p:cNvPr>
          <p:cNvSpPr/>
          <p:nvPr/>
        </p:nvSpPr>
        <p:spPr>
          <a:xfrm>
            <a:off x="3958542" y="1444041"/>
            <a:ext cx="5381775" cy="449487"/>
          </a:xfrm>
          <a:prstGeom prst="round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33" name="Rectángulo: esquinas redondeadas 32">
            <a:extLst>
              <a:ext uri="{FF2B5EF4-FFF2-40B4-BE49-F238E27FC236}">
                <a16:creationId xmlns:a16="http://schemas.microsoft.com/office/drawing/2014/main" id="{D8384AF6-3072-EE0E-6FAD-B7D8DD23BEE7}"/>
              </a:ext>
            </a:extLst>
          </p:cNvPr>
          <p:cNvSpPr/>
          <p:nvPr/>
        </p:nvSpPr>
        <p:spPr>
          <a:xfrm>
            <a:off x="3970116" y="1463087"/>
            <a:ext cx="1192735" cy="430441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1600" dirty="0"/>
              <a:t>Categoría  </a:t>
            </a:r>
            <a:endParaRPr lang="es-CO" sz="1600" dirty="0"/>
          </a:p>
        </p:txBody>
      </p:sp>
      <p:sp>
        <p:nvSpPr>
          <p:cNvPr id="39" name="Triángulo isósceles 38">
            <a:extLst>
              <a:ext uri="{FF2B5EF4-FFF2-40B4-BE49-F238E27FC236}">
                <a16:creationId xmlns:a16="http://schemas.microsoft.com/office/drawing/2014/main" id="{792E8860-9519-1149-3EC7-CB9988B145C7}"/>
              </a:ext>
            </a:extLst>
          </p:cNvPr>
          <p:cNvSpPr/>
          <p:nvPr/>
        </p:nvSpPr>
        <p:spPr>
          <a:xfrm rot="10800000">
            <a:off x="4943954" y="1621357"/>
            <a:ext cx="101601" cy="127947"/>
          </a:xfrm>
          <a:prstGeom prst="triangle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42" name="Imagen 41">
            <a:extLst>
              <a:ext uri="{FF2B5EF4-FFF2-40B4-BE49-F238E27FC236}">
                <a16:creationId xmlns:a16="http://schemas.microsoft.com/office/drawing/2014/main" id="{15C91026-AB94-0E0D-3903-42A46B45A1C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5932" y="1466696"/>
            <a:ext cx="331454" cy="331454"/>
          </a:xfrm>
          <a:prstGeom prst="rect">
            <a:avLst/>
          </a:prstGeom>
        </p:spPr>
      </p:pic>
      <p:pic>
        <p:nvPicPr>
          <p:cNvPr id="45" name="Imagen 44">
            <a:hlinkClick r:id="rId11" action="ppaction://hlinksldjump"/>
            <a:extLst>
              <a:ext uri="{FF2B5EF4-FFF2-40B4-BE49-F238E27FC236}">
                <a16:creationId xmlns:a16="http://schemas.microsoft.com/office/drawing/2014/main" id="{AA74FBAB-502B-9EEB-E001-2AE1725DA8B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182" y="65455"/>
            <a:ext cx="1807956" cy="1807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9372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17DEA8-487B-38E5-742D-CB7182C509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E610B97C-8C43-1FDF-AD52-DD15CE7F0E7A}"/>
              </a:ext>
            </a:extLst>
          </p:cNvPr>
          <p:cNvSpPr/>
          <p:nvPr/>
        </p:nvSpPr>
        <p:spPr>
          <a:xfrm>
            <a:off x="-1" y="2198588"/>
            <a:ext cx="12192000" cy="4707466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44" name="Rectángulo 43">
            <a:extLst>
              <a:ext uri="{FF2B5EF4-FFF2-40B4-BE49-F238E27FC236}">
                <a16:creationId xmlns:a16="http://schemas.microsoft.com/office/drawing/2014/main" id="{9499B0F1-FAF4-7308-CD47-D0B61BFF1AC3}"/>
              </a:ext>
            </a:extLst>
          </p:cNvPr>
          <p:cNvSpPr/>
          <p:nvPr/>
        </p:nvSpPr>
        <p:spPr>
          <a:xfrm>
            <a:off x="-9408" y="500222"/>
            <a:ext cx="12201407" cy="1650311"/>
          </a:xfrm>
          <a:custGeom>
            <a:avLst/>
            <a:gdLst>
              <a:gd name="connsiteX0" fmla="*/ 0 w 12192000"/>
              <a:gd name="connsiteY0" fmla="*/ 0 h 1297479"/>
              <a:gd name="connsiteX1" fmla="*/ 12192000 w 12192000"/>
              <a:gd name="connsiteY1" fmla="*/ 0 h 1297479"/>
              <a:gd name="connsiteX2" fmla="*/ 12192000 w 12192000"/>
              <a:gd name="connsiteY2" fmla="*/ 1297479 h 1297479"/>
              <a:gd name="connsiteX3" fmla="*/ 0 w 12192000"/>
              <a:gd name="connsiteY3" fmla="*/ 1297479 h 1297479"/>
              <a:gd name="connsiteX4" fmla="*/ 0 w 12192000"/>
              <a:gd name="connsiteY4" fmla="*/ 0 h 1297479"/>
              <a:gd name="connsiteX0" fmla="*/ 0 w 12192000"/>
              <a:gd name="connsiteY0" fmla="*/ 632921 h 1930400"/>
              <a:gd name="connsiteX1" fmla="*/ 4978400 w 12192000"/>
              <a:gd name="connsiteY1" fmla="*/ 0 h 1930400"/>
              <a:gd name="connsiteX2" fmla="*/ 12192000 w 12192000"/>
              <a:gd name="connsiteY2" fmla="*/ 632921 h 1930400"/>
              <a:gd name="connsiteX3" fmla="*/ 12192000 w 12192000"/>
              <a:gd name="connsiteY3" fmla="*/ 1930400 h 1930400"/>
              <a:gd name="connsiteX4" fmla="*/ 0 w 12192000"/>
              <a:gd name="connsiteY4" fmla="*/ 1930400 h 1930400"/>
              <a:gd name="connsiteX5" fmla="*/ 0 w 12192000"/>
              <a:gd name="connsiteY5" fmla="*/ 632921 h 1930400"/>
              <a:gd name="connsiteX0" fmla="*/ 0 w 12192000"/>
              <a:gd name="connsiteY0" fmla="*/ 634064 h 1931543"/>
              <a:gd name="connsiteX1" fmla="*/ 1854200 w 12192000"/>
              <a:gd name="connsiteY1" fmla="*/ 475277 h 1931543"/>
              <a:gd name="connsiteX2" fmla="*/ 4978400 w 12192000"/>
              <a:gd name="connsiteY2" fmla="*/ 1143 h 1931543"/>
              <a:gd name="connsiteX3" fmla="*/ 12192000 w 12192000"/>
              <a:gd name="connsiteY3" fmla="*/ 634064 h 1931543"/>
              <a:gd name="connsiteX4" fmla="*/ 12192000 w 12192000"/>
              <a:gd name="connsiteY4" fmla="*/ 1931543 h 1931543"/>
              <a:gd name="connsiteX5" fmla="*/ 0 w 12192000"/>
              <a:gd name="connsiteY5" fmla="*/ 1931543 h 1931543"/>
              <a:gd name="connsiteX6" fmla="*/ 0 w 12192000"/>
              <a:gd name="connsiteY6" fmla="*/ 634064 h 1931543"/>
              <a:gd name="connsiteX0" fmla="*/ 0 w 12192000"/>
              <a:gd name="connsiteY0" fmla="*/ 634064 h 1931543"/>
              <a:gd name="connsiteX1" fmla="*/ 1854200 w 12192000"/>
              <a:gd name="connsiteY1" fmla="*/ 475277 h 1931543"/>
              <a:gd name="connsiteX2" fmla="*/ 4978400 w 12192000"/>
              <a:gd name="connsiteY2" fmla="*/ 1143 h 1931543"/>
              <a:gd name="connsiteX3" fmla="*/ 12192000 w 12192000"/>
              <a:gd name="connsiteY3" fmla="*/ 634064 h 1931543"/>
              <a:gd name="connsiteX4" fmla="*/ 12192000 w 12192000"/>
              <a:gd name="connsiteY4" fmla="*/ 1931543 h 1931543"/>
              <a:gd name="connsiteX5" fmla="*/ 0 w 12192000"/>
              <a:gd name="connsiteY5" fmla="*/ 1931543 h 1931543"/>
              <a:gd name="connsiteX6" fmla="*/ 0 w 12192000"/>
              <a:gd name="connsiteY6" fmla="*/ 634064 h 1931543"/>
              <a:gd name="connsiteX0" fmla="*/ 0 w 12192000"/>
              <a:gd name="connsiteY0" fmla="*/ 634064 h 1931543"/>
              <a:gd name="connsiteX1" fmla="*/ 626533 w 12192000"/>
              <a:gd name="connsiteY1" fmla="*/ 593811 h 1931543"/>
              <a:gd name="connsiteX2" fmla="*/ 1854200 w 12192000"/>
              <a:gd name="connsiteY2" fmla="*/ 475277 h 1931543"/>
              <a:gd name="connsiteX3" fmla="*/ 4978400 w 12192000"/>
              <a:gd name="connsiteY3" fmla="*/ 1143 h 1931543"/>
              <a:gd name="connsiteX4" fmla="*/ 12192000 w 12192000"/>
              <a:gd name="connsiteY4" fmla="*/ 634064 h 1931543"/>
              <a:gd name="connsiteX5" fmla="*/ 12192000 w 12192000"/>
              <a:gd name="connsiteY5" fmla="*/ 1931543 h 1931543"/>
              <a:gd name="connsiteX6" fmla="*/ 0 w 12192000"/>
              <a:gd name="connsiteY6" fmla="*/ 1931543 h 1931543"/>
              <a:gd name="connsiteX7" fmla="*/ 0 w 12192000"/>
              <a:gd name="connsiteY7" fmla="*/ 634064 h 1931543"/>
              <a:gd name="connsiteX0" fmla="*/ 0 w 12192000"/>
              <a:gd name="connsiteY0" fmla="*/ 634064 h 1931543"/>
              <a:gd name="connsiteX1" fmla="*/ 127000 w 12192000"/>
              <a:gd name="connsiteY1" fmla="*/ 636144 h 1931543"/>
              <a:gd name="connsiteX2" fmla="*/ 626533 w 12192000"/>
              <a:gd name="connsiteY2" fmla="*/ 593811 h 1931543"/>
              <a:gd name="connsiteX3" fmla="*/ 1854200 w 12192000"/>
              <a:gd name="connsiteY3" fmla="*/ 475277 h 1931543"/>
              <a:gd name="connsiteX4" fmla="*/ 4978400 w 12192000"/>
              <a:gd name="connsiteY4" fmla="*/ 1143 h 1931543"/>
              <a:gd name="connsiteX5" fmla="*/ 12192000 w 12192000"/>
              <a:gd name="connsiteY5" fmla="*/ 634064 h 1931543"/>
              <a:gd name="connsiteX6" fmla="*/ 12192000 w 12192000"/>
              <a:gd name="connsiteY6" fmla="*/ 1931543 h 1931543"/>
              <a:gd name="connsiteX7" fmla="*/ 0 w 12192000"/>
              <a:gd name="connsiteY7" fmla="*/ 1931543 h 1931543"/>
              <a:gd name="connsiteX8" fmla="*/ 0 w 12192000"/>
              <a:gd name="connsiteY8" fmla="*/ 634064 h 1931543"/>
              <a:gd name="connsiteX0" fmla="*/ 9407 w 12201407"/>
              <a:gd name="connsiteY0" fmla="*/ 634064 h 1931543"/>
              <a:gd name="connsiteX1" fmla="*/ 9407 w 12201407"/>
              <a:gd name="connsiteY1" fmla="*/ 653078 h 1931543"/>
              <a:gd name="connsiteX2" fmla="*/ 136407 w 12201407"/>
              <a:gd name="connsiteY2" fmla="*/ 636144 h 1931543"/>
              <a:gd name="connsiteX3" fmla="*/ 635940 w 12201407"/>
              <a:gd name="connsiteY3" fmla="*/ 593811 h 1931543"/>
              <a:gd name="connsiteX4" fmla="*/ 1863607 w 12201407"/>
              <a:gd name="connsiteY4" fmla="*/ 475277 h 1931543"/>
              <a:gd name="connsiteX5" fmla="*/ 4987807 w 12201407"/>
              <a:gd name="connsiteY5" fmla="*/ 1143 h 1931543"/>
              <a:gd name="connsiteX6" fmla="*/ 12201407 w 12201407"/>
              <a:gd name="connsiteY6" fmla="*/ 634064 h 1931543"/>
              <a:gd name="connsiteX7" fmla="*/ 12201407 w 12201407"/>
              <a:gd name="connsiteY7" fmla="*/ 1931543 h 1931543"/>
              <a:gd name="connsiteX8" fmla="*/ 9407 w 12201407"/>
              <a:gd name="connsiteY8" fmla="*/ 1931543 h 1931543"/>
              <a:gd name="connsiteX9" fmla="*/ 9407 w 12201407"/>
              <a:gd name="connsiteY9" fmla="*/ 634064 h 1931543"/>
              <a:gd name="connsiteX0" fmla="*/ 9407 w 12201407"/>
              <a:gd name="connsiteY0" fmla="*/ 634064 h 1931543"/>
              <a:gd name="connsiteX1" fmla="*/ 9407 w 12201407"/>
              <a:gd name="connsiteY1" fmla="*/ 653078 h 1931543"/>
              <a:gd name="connsiteX2" fmla="*/ 136407 w 12201407"/>
              <a:gd name="connsiteY2" fmla="*/ 636144 h 1931543"/>
              <a:gd name="connsiteX3" fmla="*/ 517408 w 12201407"/>
              <a:gd name="connsiteY3" fmla="*/ 543011 h 1931543"/>
              <a:gd name="connsiteX4" fmla="*/ 635940 w 12201407"/>
              <a:gd name="connsiteY4" fmla="*/ 593811 h 1931543"/>
              <a:gd name="connsiteX5" fmla="*/ 1863607 w 12201407"/>
              <a:gd name="connsiteY5" fmla="*/ 475277 h 1931543"/>
              <a:gd name="connsiteX6" fmla="*/ 4987807 w 12201407"/>
              <a:gd name="connsiteY6" fmla="*/ 1143 h 1931543"/>
              <a:gd name="connsiteX7" fmla="*/ 12201407 w 12201407"/>
              <a:gd name="connsiteY7" fmla="*/ 634064 h 1931543"/>
              <a:gd name="connsiteX8" fmla="*/ 12201407 w 12201407"/>
              <a:gd name="connsiteY8" fmla="*/ 1931543 h 1931543"/>
              <a:gd name="connsiteX9" fmla="*/ 9407 w 12201407"/>
              <a:gd name="connsiteY9" fmla="*/ 1931543 h 1931543"/>
              <a:gd name="connsiteX10" fmla="*/ 9407 w 12201407"/>
              <a:gd name="connsiteY10" fmla="*/ 634064 h 1931543"/>
              <a:gd name="connsiteX0" fmla="*/ 9407 w 12201407"/>
              <a:gd name="connsiteY0" fmla="*/ 634064 h 1931543"/>
              <a:gd name="connsiteX1" fmla="*/ 9407 w 12201407"/>
              <a:gd name="connsiteY1" fmla="*/ 653078 h 1931543"/>
              <a:gd name="connsiteX2" fmla="*/ 144873 w 12201407"/>
              <a:gd name="connsiteY2" fmla="*/ 619210 h 1931543"/>
              <a:gd name="connsiteX3" fmla="*/ 517408 w 12201407"/>
              <a:gd name="connsiteY3" fmla="*/ 543011 h 1931543"/>
              <a:gd name="connsiteX4" fmla="*/ 635940 w 12201407"/>
              <a:gd name="connsiteY4" fmla="*/ 593811 h 1931543"/>
              <a:gd name="connsiteX5" fmla="*/ 1863607 w 12201407"/>
              <a:gd name="connsiteY5" fmla="*/ 475277 h 1931543"/>
              <a:gd name="connsiteX6" fmla="*/ 4987807 w 12201407"/>
              <a:gd name="connsiteY6" fmla="*/ 1143 h 1931543"/>
              <a:gd name="connsiteX7" fmla="*/ 12201407 w 12201407"/>
              <a:gd name="connsiteY7" fmla="*/ 634064 h 1931543"/>
              <a:gd name="connsiteX8" fmla="*/ 12201407 w 12201407"/>
              <a:gd name="connsiteY8" fmla="*/ 1931543 h 1931543"/>
              <a:gd name="connsiteX9" fmla="*/ 9407 w 12201407"/>
              <a:gd name="connsiteY9" fmla="*/ 1931543 h 1931543"/>
              <a:gd name="connsiteX10" fmla="*/ 9407 w 12201407"/>
              <a:gd name="connsiteY10" fmla="*/ 634064 h 1931543"/>
              <a:gd name="connsiteX0" fmla="*/ 9407 w 12201407"/>
              <a:gd name="connsiteY0" fmla="*/ 634064 h 1931543"/>
              <a:gd name="connsiteX1" fmla="*/ 9407 w 12201407"/>
              <a:gd name="connsiteY1" fmla="*/ 653078 h 1931543"/>
              <a:gd name="connsiteX2" fmla="*/ 144873 w 12201407"/>
              <a:gd name="connsiteY2" fmla="*/ 619210 h 1931543"/>
              <a:gd name="connsiteX3" fmla="*/ 517408 w 12201407"/>
              <a:gd name="connsiteY3" fmla="*/ 543011 h 1931543"/>
              <a:gd name="connsiteX4" fmla="*/ 1152407 w 12201407"/>
              <a:gd name="connsiteY4" fmla="*/ 517611 h 1931543"/>
              <a:gd name="connsiteX5" fmla="*/ 1863607 w 12201407"/>
              <a:gd name="connsiteY5" fmla="*/ 475277 h 1931543"/>
              <a:gd name="connsiteX6" fmla="*/ 4987807 w 12201407"/>
              <a:gd name="connsiteY6" fmla="*/ 1143 h 1931543"/>
              <a:gd name="connsiteX7" fmla="*/ 12201407 w 12201407"/>
              <a:gd name="connsiteY7" fmla="*/ 634064 h 1931543"/>
              <a:gd name="connsiteX8" fmla="*/ 12201407 w 12201407"/>
              <a:gd name="connsiteY8" fmla="*/ 1931543 h 1931543"/>
              <a:gd name="connsiteX9" fmla="*/ 9407 w 12201407"/>
              <a:gd name="connsiteY9" fmla="*/ 1931543 h 1931543"/>
              <a:gd name="connsiteX10" fmla="*/ 9407 w 12201407"/>
              <a:gd name="connsiteY10" fmla="*/ 634064 h 1931543"/>
              <a:gd name="connsiteX0" fmla="*/ 9407 w 12201407"/>
              <a:gd name="connsiteY0" fmla="*/ 634064 h 1931543"/>
              <a:gd name="connsiteX1" fmla="*/ 9407 w 12201407"/>
              <a:gd name="connsiteY1" fmla="*/ 653078 h 1931543"/>
              <a:gd name="connsiteX2" fmla="*/ 144873 w 12201407"/>
              <a:gd name="connsiteY2" fmla="*/ 619210 h 1931543"/>
              <a:gd name="connsiteX3" fmla="*/ 534342 w 12201407"/>
              <a:gd name="connsiteY3" fmla="*/ 576878 h 1931543"/>
              <a:gd name="connsiteX4" fmla="*/ 1152407 w 12201407"/>
              <a:gd name="connsiteY4" fmla="*/ 517611 h 1931543"/>
              <a:gd name="connsiteX5" fmla="*/ 1863607 w 12201407"/>
              <a:gd name="connsiteY5" fmla="*/ 475277 h 1931543"/>
              <a:gd name="connsiteX6" fmla="*/ 4987807 w 12201407"/>
              <a:gd name="connsiteY6" fmla="*/ 1143 h 1931543"/>
              <a:gd name="connsiteX7" fmla="*/ 12201407 w 12201407"/>
              <a:gd name="connsiteY7" fmla="*/ 634064 h 1931543"/>
              <a:gd name="connsiteX8" fmla="*/ 12201407 w 12201407"/>
              <a:gd name="connsiteY8" fmla="*/ 1931543 h 1931543"/>
              <a:gd name="connsiteX9" fmla="*/ 9407 w 12201407"/>
              <a:gd name="connsiteY9" fmla="*/ 1931543 h 1931543"/>
              <a:gd name="connsiteX10" fmla="*/ 9407 w 12201407"/>
              <a:gd name="connsiteY10" fmla="*/ 634064 h 1931543"/>
              <a:gd name="connsiteX0" fmla="*/ 9407 w 12201407"/>
              <a:gd name="connsiteY0" fmla="*/ 634064 h 1931543"/>
              <a:gd name="connsiteX1" fmla="*/ 9407 w 12201407"/>
              <a:gd name="connsiteY1" fmla="*/ 653078 h 1931543"/>
              <a:gd name="connsiteX2" fmla="*/ 144873 w 12201407"/>
              <a:gd name="connsiteY2" fmla="*/ 619210 h 1931543"/>
              <a:gd name="connsiteX3" fmla="*/ 534342 w 12201407"/>
              <a:gd name="connsiteY3" fmla="*/ 576878 h 1931543"/>
              <a:gd name="connsiteX4" fmla="*/ 1237073 w 12201407"/>
              <a:gd name="connsiteY4" fmla="*/ 458344 h 1931543"/>
              <a:gd name="connsiteX5" fmla="*/ 1863607 w 12201407"/>
              <a:gd name="connsiteY5" fmla="*/ 475277 h 1931543"/>
              <a:gd name="connsiteX6" fmla="*/ 4987807 w 12201407"/>
              <a:gd name="connsiteY6" fmla="*/ 1143 h 1931543"/>
              <a:gd name="connsiteX7" fmla="*/ 12201407 w 12201407"/>
              <a:gd name="connsiteY7" fmla="*/ 634064 h 1931543"/>
              <a:gd name="connsiteX8" fmla="*/ 12201407 w 12201407"/>
              <a:gd name="connsiteY8" fmla="*/ 1931543 h 1931543"/>
              <a:gd name="connsiteX9" fmla="*/ 9407 w 12201407"/>
              <a:gd name="connsiteY9" fmla="*/ 1931543 h 1931543"/>
              <a:gd name="connsiteX10" fmla="*/ 9407 w 12201407"/>
              <a:gd name="connsiteY10" fmla="*/ 634064 h 1931543"/>
              <a:gd name="connsiteX0" fmla="*/ 9407 w 12201407"/>
              <a:gd name="connsiteY0" fmla="*/ 634397 h 1931876"/>
              <a:gd name="connsiteX1" fmla="*/ 9407 w 12201407"/>
              <a:gd name="connsiteY1" fmla="*/ 653411 h 1931876"/>
              <a:gd name="connsiteX2" fmla="*/ 144873 w 12201407"/>
              <a:gd name="connsiteY2" fmla="*/ 619543 h 1931876"/>
              <a:gd name="connsiteX3" fmla="*/ 534342 w 12201407"/>
              <a:gd name="connsiteY3" fmla="*/ 577211 h 1931876"/>
              <a:gd name="connsiteX4" fmla="*/ 1237073 w 12201407"/>
              <a:gd name="connsiteY4" fmla="*/ 458677 h 1931876"/>
              <a:gd name="connsiteX5" fmla="*/ 1897473 w 12201407"/>
              <a:gd name="connsiteY5" fmla="*/ 382476 h 1931876"/>
              <a:gd name="connsiteX6" fmla="*/ 4987807 w 12201407"/>
              <a:gd name="connsiteY6" fmla="*/ 1476 h 1931876"/>
              <a:gd name="connsiteX7" fmla="*/ 12201407 w 12201407"/>
              <a:gd name="connsiteY7" fmla="*/ 634397 h 1931876"/>
              <a:gd name="connsiteX8" fmla="*/ 12201407 w 12201407"/>
              <a:gd name="connsiteY8" fmla="*/ 1931876 h 1931876"/>
              <a:gd name="connsiteX9" fmla="*/ 9407 w 12201407"/>
              <a:gd name="connsiteY9" fmla="*/ 1931876 h 1931876"/>
              <a:gd name="connsiteX10" fmla="*/ 9407 w 12201407"/>
              <a:gd name="connsiteY10" fmla="*/ 634397 h 1931876"/>
              <a:gd name="connsiteX0" fmla="*/ 9407 w 12201407"/>
              <a:gd name="connsiteY0" fmla="*/ 663907 h 1961386"/>
              <a:gd name="connsiteX1" fmla="*/ 9407 w 12201407"/>
              <a:gd name="connsiteY1" fmla="*/ 682921 h 1961386"/>
              <a:gd name="connsiteX2" fmla="*/ 144873 w 12201407"/>
              <a:gd name="connsiteY2" fmla="*/ 649053 h 1961386"/>
              <a:gd name="connsiteX3" fmla="*/ 534342 w 12201407"/>
              <a:gd name="connsiteY3" fmla="*/ 606721 h 1961386"/>
              <a:gd name="connsiteX4" fmla="*/ 1237073 w 12201407"/>
              <a:gd name="connsiteY4" fmla="*/ 488187 h 1961386"/>
              <a:gd name="connsiteX5" fmla="*/ 1897473 w 12201407"/>
              <a:gd name="connsiteY5" fmla="*/ 411986 h 1961386"/>
              <a:gd name="connsiteX6" fmla="*/ 3641608 w 12201407"/>
              <a:gd name="connsiteY6" fmla="*/ 157987 h 1961386"/>
              <a:gd name="connsiteX7" fmla="*/ 4987807 w 12201407"/>
              <a:gd name="connsiteY7" fmla="*/ 30986 h 1961386"/>
              <a:gd name="connsiteX8" fmla="*/ 12201407 w 12201407"/>
              <a:gd name="connsiteY8" fmla="*/ 663907 h 1961386"/>
              <a:gd name="connsiteX9" fmla="*/ 12201407 w 12201407"/>
              <a:gd name="connsiteY9" fmla="*/ 1961386 h 1961386"/>
              <a:gd name="connsiteX10" fmla="*/ 9407 w 12201407"/>
              <a:gd name="connsiteY10" fmla="*/ 1961386 h 1961386"/>
              <a:gd name="connsiteX11" fmla="*/ 9407 w 12201407"/>
              <a:gd name="connsiteY11" fmla="*/ 663907 h 1961386"/>
              <a:gd name="connsiteX0" fmla="*/ 9407 w 12201407"/>
              <a:gd name="connsiteY0" fmla="*/ 595174 h 1892653"/>
              <a:gd name="connsiteX1" fmla="*/ 9407 w 12201407"/>
              <a:gd name="connsiteY1" fmla="*/ 614188 h 1892653"/>
              <a:gd name="connsiteX2" fmla="*/ 144873 w 12201407"/>
              <a:gd name="connsiteY2" fmla="*/ 580320 h 1892653"/>
              <a:gd name="connsiteX3" fmla="*/ 534342 w 12201407"/>
              <a:gd name="connsiteY3" fmla="*/ 537988 h 1892653"/>
              <a:gd name="connsiteX4" fmla="*/ 1237073 w 12201407"/>
              <a:gd name="connsiteY4" fmla="*/ 419454 h 1892653"/>
              <a:gd name="connsiteX5" fmla="*/ 1897473 w 12201407"/>
              <a:gd name="connsiteY5" fmla="*/ 343253 h 1892653"/>
              <a:gd name="connsiteX6" fmla="*/ 3641608 w 12201407"/>
              <a:gd name="connsiteY6" fmla="*/ 89254 h 1892653"/>
              <a:gd name="connsiteX7" fmla="*/ 5741341 w 12201407"/>
              <a:gd name="connsiteY7" fmla="*/ 46920 h 1892653"/>
              <a:gd name="connsiteX8" fmla="*/ 12201407 w 12201407"/>
              <a:gd name="connsiteY8" fmla="*/ 595174 h 1892653"/>
              <a:gd name="connsiteX9" fmla="*/ 12201407 w 12201407"/>
              <a:gd name="connsiteY9" fmla="*/ 1892653 h 1892653"/>
              <a:gd name="connsiteX10" fmla="*/ 9407 w 12201407"/>
              <a:gd name="connsiteY10" fmla="*/ 1892653 h 1892653"/>
              <a:gd name="connsiteX11" fmla="*/ 9407 w 12201407"/>
              <a:gd name="connsiteY11" fmla="*/ 595174 h 1892653"/>
              <a:gd name="connsiteX0" fmla="*/ 9407 w 12201407"/>
              <a:gd name="connsiteY0" fmla="*/ 621168 h 1918647"/>
              <a:gd name="connsiteX1" fmla="*/ 9407 w 12201407"/>
              <a:gd name="connsiteY1" fmla="*/ 640182 h 1918647"/>
              <a:gd name="connsiteX2" fmla="*/ 144873 w 12201407"/>
              <a:gd name="connsiteY2" fmla="*/ 606314 h 1918647"/>
              <a:gd name="connsiteX3" fmla="*/ 534342 w 12201407"/>
              <a:gd name="connsiteY3" fmla="*/ 563982 h 1918647"/>
              <a:gd name="connsiteX4" fmla="*/ 1237073 w 12201407"/>
              <a:gd name="connsiteY4" fmla="*/ 445448 h 1918647"/>
              <a:gd name="connsiteX5" fmla="*/ 1897473 w 12201407"/>
              <a:gd name="connsiteY5" fmla="*/ 369247 h 1918647"/>
              <a:gd name="connsiteX6" fmla="*/ 3641608 w 12201407"/>
              <a:gd name="connsiteY6" fmla="*/ 115248 h 1918647"/>
              <a:gd name="connsiteX7" fmla="*/ 6003807 w 12201407"/>
              <a:gd name="connsiteY7" fmla="*/ 39047 h 1918647"/>
              <a:gd name="connsiteX8" fmla="*/ 12201407 w 12201407"/>
              <a:gd name="connsiteY8" fmla="*/ 621168 h 1918647"/>
              <a:gd name="connsiteX9" fmla="*/ 12201407 w 12201407"/>
              <a:gd name="connsiteY9" fmla="*/ 1918647 h 1918647"/>
              <a:gd name="connsiteX10" fmla="*/ 9407 w 12201407"/>
              <a:gd name="connsiteY10" fmla="*/ 1918647 h 1918647"/>
              <a:gd name="connsiteX11" fmla="*/ 9407 w 12201407"/>
              <a:gd name="connsiteY11" fmla="*/ 621168 h 1918647"/>
              <a:gd name="connsiteX0" fmla="*/ 9407 w 12201407"/>
              <a:gd name="connsiteY0" fmla="*/ 617474 h 1914953"/>
              <a:gd name="connsiteX1" fmla="*/ 9407 w 12201407"/>
              <a:gd name="connsiteY1" fmla="*/ 636488 h 1914953"/>
              <a:gd name="connsiteX2" fmla="*/ 144873 w 12201407"/>
              <a:gd name="connsiteY2" fmla="*/ 602620 h 1914953"/>
              <a:gd name="connsiteX3" fmla="*/ 534342 w 12201407"/>
              <a:gd name="connsiteY3" fmla="*/ 560288 h 1914953"/>
              <a:gd name="connsiteX4" fmla="*/ 1237073 w 12201407"/>
              <a:gd name="connsiteY4" fmla="*/ 441754 h 1914953"/>
              <a:gd name="connsiteX5" fmla="*/ 1897473 w 12201407"/>
              <a:gd name="connsiteY5" fmla="*/ 365553 h 1914953"/>
              <a:gd name="connsiteX6" fmla="*/ 3641608 w 12201407"/>
              <a:gd name="connsiteY6" fmla="*/ 111554 h 1914953"/>
              <a:gd name="connsiteX7" fmla="*/ 6003807 w 12201407"/>
              <a:gd name="connsiteY7" fmla="*/ 35353 h 1914953"/>
              <a:gd name="connsiteX8" fmla="*/ 12201407 w 12201407"/>
              <a:gd name="connsiteY8" fmla="*/ 617474 h 1914953"/>
              <a:gd name="connsiteX9" fmla="*/ 12201407 w 12201407"/>
              <a:gd name="connsiteY9" fmla="*/ 1914953 h 1914953"/>
              <a:gd name="connsiteX10" fmla="*/ 9407 w 12201407"/>
              <a:gd name="connsiteY10" fmla="*/ 1914953 h 1914953"/>
              <a:gd name="connsiteX11" fmla="*/ 9407 w 12201407"/>
              <a:gd name="connsiteY11" fmla="*/ 617474 h 1914953"/>
              <a:gd name="connsiteX0" fmla="*/ 9407 w 12201407"/>
              <a:gd name="connsiteY0" fmla="*/ 1086577 h 2384056"/>
              <a:gd name="connsiteX1" fmla="*/ 9407 w 12201407"/>
              <a:gd name="connsiteY1" fmla="*/ 1105591 h 2384056"/>
              <a:gd name="connsiteX2" fmla="*/ 144873 w 12201407"/>
              <a:gd name="connsiteY2" fmla="*/ 1071723 h 2384056"/>
              <a:gd name="connsiteX3" fmla="*/ 534342 w 12201407"/>
              <a:gd name="connsiteY3" fmla="*/ 1029391 h 2384056"/>
              <a:gd name="connsiteX4" fmla="*/ 1237073 w 12201407"/>
              <a:gd name="connsiteY4" fmla="*/ 910857 h 2384056"/>
              <a:gd name="connsiteX5" fmla="*/ 1897473 w 12201407"/>
              <a:gd name="connsiteY5" fmla="*/ 834656 h 2384056"/>
              <a:gd name="connsiteX6" fmla="*/ 3641608 w 12201407"/>
              <a:gd name="connsiteY6" fmla="*/ 580657 h 2384056"/>
              <a:gd name="connsiteX7" fmla="*/ 6003807 w 12201407"/>
              <a:gd name="connsiteY7" fmla="*/ 504456 h 2384056"/>
              <a:gd name="connsiteX8" fmla="*/ 12201407 w 12201407"/>
              <a:gd name="connsiteY8" fmla="*/ 1086577 h 2384056"/>
              <a:gd name="connsiteX9" fmla="*/ 12201407 w 12201407"/>
              <a:gd name="connsiteY9" fmla="*/ 2384056 h 2384056"/>
              <a:gd name="connsiteX10" fmla="*/ 9407 w 12201407"/>
              <a:gd name="connsiteY10" fmla="*/ 2384056 h 2384056"/>
              <a:gd name="connsiteX11" fmla="*/ 9407 w 12201407"/>
              <a:gd name="connsiteY11" fmla="*/ 1086577 h 2384056"/>
              <a:gd name="connsiteX0" fmla="*/ 9407 w 12201407"/>
              <a:gd name="connsiteY0" fmla="*/ 969902 h 2267381"/>
              <a:gd name="connsiteX1" fmla="*/ 9407 w 12201407"/>
              <a:gd name="connsiteY1" fmla="*/ 988916 h 2267381"/>
              <a:gd name="connsiteX2" fmla="*/ 144873 w 12201407"/>
              <a:gd name="connsiteY2" fmla="*/ 955048 h 2267381"/>
              <a:gd name="connsiteX3" fmla="*/ 534342 w 12201407"/>
              <a:gd name="connsiteY3" fmla="*/ 912716 h 2267381"/>
              <a:gd name="connsiteX4" fmla="*/ 1237073 w 12201407"/>
              <a:gd name="connsiteY4" fmla="*/ 794182 h 2267381"/>
              <a:gd name="connsiteX5" fmla="*/ 1897473 w 12201407"/>
              <a:gd name="connsiteY5" fmla="*/ 717981 h 2267381"/>
              <a:gd name="connsiteX6" fmla="*/ 3641608 w 12201407"/>
              <a:gd name="connsiteY6" fmla="*/ 463982 h 2267381"/>
              <a:gd name="connsiteX7" fmla="*/ 6003807 w 12201407"/>
              <a:gd name="connsiteY7" fmla="*/ 387781 h 2267381"/>
              <a:gd name="connsiteX8" fmla="*/ 9026408 w 12201407"/>
              <a:gd name="connsiteY8" fmla="*/ 15249 h 2267381"/>
              <a:gd name="connsiteX9" fmla="*/ 12201407 w 12201407"/>
              <a:gd name="connsiteY9" fmla="*/ 969902 h 2267381"/>
              <a:gd name="connsiteX10" fmla="*/ 12201407 w 12201407"/>
              <a:gd name="connsiteY10" fmla="*/ 2267381 h 2267381"/>
              <a:gd name="connsiteX11" fmla="*/ 9407 w 12201407"/>
              <a:gd name="connsiteY11" fmla="*/ 2267381 h 2267381"/>
              <a:gd name="connsiteX12" fmla="*/ 9407 w 12201407"/>
              <a:gd name="connsiteY12" fmla="*/ 969902 h 2267381"/>
              <a:gd name="connsiteX0" fmla="*/ 9407 w 12201407"/>
              <a:gd name="connsiteY0" fmla="*/ 1126805 h 2424284"/>
              <a:gd name="connsiteX1" fmla="*/ 9407 w 12201407"/>
              <a:gd name="connsiteY1" fmla="*/ 1145819 h 2424284"/>
              <a:gd name="connsiteX2" fmla="*/ 144873 w 12201407"/>
              <a:gd name="connsiteY2" fmla="*/ 1111951 h 2424284"/>
              <a:gd name="connsiteX3" fmla="*/ 534342 w 12201407"/>
              <a:gd name="connsiteY3" fmla="*/ 1069619 h 2424284"/>
              <a:gd name="connsiteX4" fmla="*/ 1237073 w 12201407"/>
              <a:gd name="connsiteY4" fmla="*/ 951085 h 2424284"/>
              <a:gd name="connsiteX5" fmla="*/ 1897473 w 12201407"/>
              <a:gd name="connsiteY5" fmla="*/ 874884 h 2424284"/>
              <a:gd name="connsiteX6" fmla="*/ 3641608 w 12201407"/>
              <a:gd name="connsiteY6" fmla="*/ 620885 h 2424284"/>
              <a:gd name="connsiteX7" fmla="*/ 6003807 w 12201407"/>
              <a:gd name="connsiteY7" fmla="*/ 544684 h 2424284"/>
              <a:gd name="connsiteX8" fmla="*/ 9026408 w 12201407"/>
              <a:gd name="connsiteY8" fmla="*/ 172152 h 2424284"/>
              <a:gd name="connsiteX9" fmla="*/ 12201407 w 12201407"/>
              <a:gd name="connsiteY9" fmla="*/ 1126805 h 2424284"/>
              <a:gd name="connsiteX10" fmla="*/ 12201407 w 12201407"/>
              <a:gd name="connsiteY10" fmla="*/ 2424284 h 2424284"/>
              <a:gd name="connsiteX11" fmla="*/ 9407 w 12201407"/>
              <a:gd name="connsiteY11" fmla="*/ 2424284 h 2424284"/>
              <a:gd name="connsiteX12" fmla="*/ 9407 w 12201407"/>
              <a:gd name="connsiteY12" fmla="*/ 1126805 h 2424284"/>
              <a:gd name="connsiteX0" fmla="*/ 9407 w 12201407"/>
              <a:gd name="connsiteY0" fmla="*/ 1126805 h 2424284"/>
              <a:gd name="connsiteX1" fmla="*/ 9407 w 12201407"/>
              <a:gd name="connsiteY1" fmla="*/ 1145819 h 2424284"/>
              <a:gd name="connsiteX2" fmla="*/ 144873 w 12201407"/>
              <a:gd name="connsiteY2" fmla="*/ 1111951 h 2424284"/>
              <a:gd name="connsiteX3" fmla="*/ 534342 w 12201407"/>
              <a:gd name="connsiteY3" fmla="*/ 1069619 h 2424284"/>
              <a:gd name="connsiteX4" fmla="*/ 1237073 w 12201407"/>
              <a:gd name="connsiteY4" fmla="*/ 951085 h 2424284"/>
              <a:gd name="connsiteX5" fmla="*/ 1897473 w 12201407"/>
              <a:gd name="connsiteY5" fmla="*/ 874884 h 2424284"/>
              <a:gd name="connsiteX6" fmla="*/ 3641608 w 12201407"/>
              <a:gd name="connsiteY6" fmla="*/ 620885 h 2424284"/>
              <a:gd name="connsiteX7" fmla="*/ 6003807 w 12201407"/>
              <a:gd name="connsiteY7" fmla="*/ 544684 h 2424284"/>
              <a:gd name="connsiteX8" fmla="*/ 9026408 w 12201407"/>
              <a:gd name="connsiteY8" fmla="*/ 172152 h 2424284"/>
              <a:gd name="connsiteX9" fmla="*/ 12201407 w 12201407"/>
              <a:gd name="connsiteY9" fmla="*/ 1126805 h 2424284"/>
              <a:gd name="connsiteX10" fmla="*/ 12201407 w 12201407"/>
              <a:gd name="connsiteY10" fmla="*/ 2424284 h 2424284"/>
              <a:gd name="connsiteX11" fmla="*/ 9407 w 12201407"/>
              <a:gd name="connsiteY11" fmla="*/ 2424284 h 2424284"/>
              <a:gd name="connsiteX12" fmla="*/ 9407 w 12201407"/>
              <a:gd name="connsiteY12" fmla="*/ 1126805 h 2424284"/>
              <a:gd name="connsiteX0" fmla="*/ 9407 w 12201407"/>
              <a:gd name="connsiteY0" fmla="*/ 1222026 h 2519505"/>
              <a:gd name="connsiteX1" fmla="*/ 9407 w 12201407"/>
              <a:gd name="connsiteY1" fmla="*/ 1241040 h 2519505"/>
              <a:gd name="connsiteX2" fmla="*/ 144873 w 12201407"/>
              <a:gd name="connsiteY2" fmla="*/ 1207172 h 2519505"/>
              <a:gd name="connsiteX3" fmla="*/ 534342 w 12201407"/>
              <a:gd name="connsiteY3" fmla="*/ 1164840 h 2519505"/>
              <a:gd name="connsiteX4" fmla="*/ 1237073 w 12201407"/>
              <a:gd name="connsiteY4" fmla="*/ 1046306 h 2519505"/>
              <a:gd name="connsiteX5" fmla="*/ 1897473 w 12201407"/>
              <a:gd name="connsiteY5" fmla="*/ 970105 h 2519505"/>
              <a:gd name="connsiteX6" fmla="*/ 3641608 w 12201407"/>
              <a:gd name="connsiteY6" fmla="*/ 716106 h 2519505"/>
              <a:gd name="connsiteX7" fmla="*/ 6046141 w 12201407"/>
              <a:gd name="connsiteY7" fmla="*/ 208105 h 2519505"/>
              <a:gd name="connsiteX8" fmla="*/ 9026408 w 12201407"/>
              <a:gd name="connsiteY8" fmla="*/ 267373 h 2519505"/>
              <a:gd name="connsiteX9" fmla="*/ 12201407 w 12201407"/>
              <a:gd name="connsiteY9" fmla="*/ 1222026 h 2519505"/>
              <a:gd name="connsiteX10" fmla="*/ 12201407 w 12201407"/>
              <a:gd name="connsiteY10" fmla="*/ 2519505 h 2519505"/>
              <a:gd name="connsiteX11" fmla="*/ 9407 w 12201407"/>
              <a:gd name="connsiteY11" fmla="*/ 2519505 h 2519505"/>
              <a:gd name="connsiteX12" fmla="*/ 9407 w 12201407"/>
              <a:gd name="connsiteY12" fmla="*/ 1222026 h 2519505"/>
              <a:gd name="connsiteX0" fmla="*/ 9407 w 12201407"/>
              <a:gd name="connsiteY0" fmla="*/ 1445030 h 2742509"/>
              <a:gd name="connsiteX1" fmla="*/ 9407 w 12201407"/>
              <a:gd name="connsiteY1" fmla="*/ 1464044 h 2742509"/>
              <a:gd name="connsiteX2" fmla="*/ 144873 w 12201407"/>
              <a:gd name="connsiteY2" fmla="*/ 1430176 h 2742509"/>
              <a:gd name="connsiteX3" fmla="*/ 534342 w 12201407"/>
              <a:gd name="connsiteY3" fmla="*/ 1387844 h 2742509"/>
              <a:gd name="connsiteX4" fmla="*/ 1237073 w 12201407"/>
              <a:gd name="connsiteY4" fmla="*/ 1269310 h 2742509"/>
              <a:gd name="connsiteX5" fmla="*/ 1897473 w 12201407"/>
              <a:gd name="connsiteY5" fmla="*/ 1193109 h 2742509"/>
              <a:gd name="connsiteX6" fmla="*/ 3641608 w 12201407"/>
              <a:gd name="connsiteY6" fmla="*/ 939110 h 2742509"/>
              <a:gd name="connsiteX7" fmla="*/ 6046141 w 12201407"/>
              <a:gd name="connsiteY7" fmla="*/ 431109 h 2742509"/>
              <a:gd name="connsiteX8" fmla="*/ 9128008 w 12201407"/>
              <a:gd name="connsiteY8" fmla="*/ 194043 h 2742509"/>
              <a:gd name="connsiteX9" fmla="*/ 12201407 w 12201407"/>
              <a:gd name="connsiteY9" fmla="*/ 1445030 h 2742509"/>
              <a:gd name="connsiteX10" fmla="*/ 12201407 w 12201407"/>
              <a:gd name="connsiteY10" fmla="*/ 2742509 h 2742509"/>
              <a:gd name="connsiteX11" fmla="*/ 9407 w 12201407"/>
              <a:gd name="connsiteY11" fmla="*/ 2742509 h 2742509"/>
              <a:gd name="connsiteX12" fmla="*/ 9407 w 12201407"/>
              <a:gd name="connsiteY12" fmla="*/ 1445030 h 2742509"/>
              <a:gd name="connsiteX0" fmla="*/ 9407 w 12201407"/>
              <a:gd name="connsiteY0" fmla="*/ 1445030 h 2742509"/>
              <a:gd name="connsiteX1" fmla="*/ 9407 w 12201407"/>
              <a:gd name="connsiteY1" fmla="*/ 1464044 h 2742509"/>
              <a:gd name="connsiteX2" fmla="*/ 144873 w 12201407"/>
              <a:gd name="connsiteY2" fmla="*/ 1430176 h 2742509"/>
              <a:gd name="connsiteX3" fmla="*/ 534342 w 12201407"/>
              <a:gd name="connsiteY3" fmla="*/ 1387844 h 2742509"/>
              <a:gd name="connsiteX4" fmla="*/ 1237073 w 12201407"/>
              <a:gd name="connsiteY4" fmla="*/ 1269310 h 2742509"/>
              <a:gd name="connsiteX5" fmla="*/ 1889006 w 12201407"/>
              <a:gd name="connsiteY5" fmla="*/ 1023776 h 2742509"/>
              <a:gd name="connsiteX6" fmla="*/ 3641608 w 12201407"/>
              <a:gd name="connsiteY6" fmla="*/ 939110 h 2742509"/>
              <a:gd name="connsiteX7" fmla="*/ 6046141 w 12201407"/>
              <a:gd name="connsiteY7" fmla="*/ 431109 h 2742509"/>
              <a:gd name="connsiteX8" fmla="*/ 9128008 w 12201407"/>
              <a:gd name="connsiteY8" fmla="*/ 194043 h 2742509"/>
              <a:gd name="connsiteX9" fmla="*/ 12201407 w 12201407"/>
              <a:gd name="connsiteY9" fmla="*/ 1445030 h 2742509"/>
              <a:gd name="connsiteX10" fmla="*/ 12201407 w 12201407"/>
              <a:gd name="connsiteY10" fmla="*/ 2742509 h 2742509"/>
              <a:gd name="connsiteX11" fmla="*/ 9407 w 12201407"/>
              <a:gd name="connsiteY11" fmla="*/ 2742509 h 2742509"/>
              <a:gd name="connsiteX12" fmla="*/ 9407 w 12201407"/>
              <a:gd name="connsiteY12" fmla="*/ 1445030 h 2742509"/>
              <a:gd name="connsiteX0" fmla="*/ 9407 w 12201407"/>
              <a:gd name="connsiteY0" fmla="*/ 1445030 h 2742509"/>
              <a:gd name="connsiteX1" fmla="*/ 9407 w 12201407"/>
              <a:gd name="connsiteY1" fmla="*/ 1464044 h 2742509"/>
              <a:gd name="connsiteX2" fmla="*/ 144873 w 12201407"/>
              <a:gd name="connsiteY2" fmla="*/ 1430176 h 2742509"/>
              <a:gd name="connsiteX3" fmla="*/ 534342 w 12201407"/>
              <a:gd name="connsiteY3" fmla="*/ 1387844 h 2742509"/>
              <a:gd name="connsiteX4" fmla="*/ 1228606 w 12201407"/>
              <a:gd name="connsiteY4" fmla="*/ 1083043 h 2742509"/>
              <a:gd name="connsiteX5" fmla="*/ 1889006 w 12201407"/>
              <a:gd name="connsiteY5" fmla="*/ 1023776 h 2742509"/>
              <a:gd name="connsiteX6" fmla="*/ 3641608 w 12201407"/>
              <a:gd name="connsiteY6" fmla="*/ 939110 h 2742509"/>
              <a:gd name="connsiteX7" fmla="*/ 6046141 w 12201407"/>
              <a:gd name="connsiteY7" fmla="*/ 431109 h 2742509"/>
              <a:gd name="connsiteX8" fmla="*/ 9128008 w 12201407"/>
              <a:gd name="connsiteY8" fmla="*/ 194043 h 2742509"/>
              <a:gd name="connsiteX9" fmla="*/ 12201407 w 12201407"/>
              <a:gd name="connsiteY9" fmla="*/ 1445030 h 2742509"/>
              <a:gd name="connsiteX10" fmla="*/ 12201407 w 12201407"/>
              <a:gd name="connsiteY10" fmla="*/ 2742509 h 2742509"/>
              <a:gd name="connsiteX11" fmla="*/ 9407 w 12201407"/>
              <a:gd name="connsiteY11" fmla="*/ 2742509 h 2742509"/>
              <a:gd name="connsiteX12" fmla="*/ 9407 w 12201407"/>
              <a:gd name="connsiteY12" fmla="*/ 1445030 h 2742509"/>
              <a:gd name="connsiteX0" fmla="*/ 9407 w 12201407"/>
              <a:gd name="connsiteY0" fmla="*/ 1445030 h 2742509"/>
              <a:gd name="connsiteX1" fmla="*/ 9407 w 12201407"/>
              <a:gd name="connsiteY1" fmla="*/ 1464044 h 2742509"/>
              <a:gd name="connsiteX2" fmla="*/ 144873 w 12201407"/>
              <a:gd name="connsiteY2" fmla="*/ 1430176 h 2742509"/>
              <a:gd name="connsiteX3" fmla="*/ 551276 w 12201407"/>
              <a:gd name="connsiteY3" fmla="*/ 1260844 h 2742509"/>
              <a:gd name="connsiteX4" fmla="*/ 1228606 w 12201407"/>
              <a:gd name="connsiteY4" fmla="*/ 1083043 h 2742509"/>
              <a:gd name="connsiteX5" fmla="*/ 1889006 w 12201407"/>
              <a:gd name="connsiteY5" fmla="*/ 1023776 h 2742509"/>
              <a:gd name="connsiteX6" fmla="*/ 3641608 w 12201407"/>
              <a:gd name="connsiteY6" fmla="*/ 939110 h 2742509"/>
              <a:gd name="connsiteX7" fmla="*/ 6046141 w 12201407"/>
              <a:gd name="connsiteY7" fmla="*/ 431109 h 2742509"/>
              <a:gd name="connsiteX8" fmla="*/ 9128008 w 12201407"/>
              <a:gd name="connsiteY8" fmla="*/ 194043 h 2742509"/>
              <a:gd name="connsiteX9" fmla="*/ 12201407 w 12201407"/>
              <a:gd name="connsiteY9" fmla="*/ 1445030 h 2742509"/>
              <a:gd name="connsiteX10" fmla="*/ 12201407 w 12201407"/>
              <a:gd name="connsiteY10" fmla="*/ 2742509 h 2742509"/>
              <a:gd name="connsiteX11" fmla="*/ 9407 w 12201407"/>
              <a:gd name="connsiteY11" fmla="*/ 2742509 h 2742509"/>
              <a:gd name="connsiteX12" fmla="*/ 9407 w 12201407"/>
              <a:gd name="connsiteY12" fmla="*/ 1445030 h 2742509"/>
              <a:gd name="connsiteX0" fmla="*/ 9407 w 12201407"/>
              <a:gd name="connsiteY0" fmla="*/ 1445030 h 2742509"/>
              <a:gd name="connsiteX1" fmla="*/ 9407 w 12201407"/>
              <a:gd name="connsiteY1" fmla="*/ 1464044 h 2742509"/>
              <a:gd name="connsiteX2" fmla="*/ 43273 w 12201407"/>
              <a:gd name="connsiteY2" fmla="*/ 1176176 h 2742509"/>
              <a:gd name="connsiteX3" fmla="*/ 551276 w 12201407"/>
              <a:gd name="connsiteY3" fmla="*/ 1260844 h 2742509"/>
              <a:gd name="connsiteX4" fmla="*/ 1228606 w 12201407"/>
              <a:gd name="connsiteY4" fmla="*/ 1083043 h 2742509"/>
              <a:gd name="connsiteX5" fmla="*/ 1889006 w 12201407"/>
              <a:gd name="connsiteY5" fmla="*/ 1023776 h 2742509"/>
              <a:gd name="connsiteX6" fmla="*/ 3641608 w 12201407"/>
              <a:gd name="connsiteY6" fmla="*/ 939110 h 2742509"/>
              <a:gd name="connsiteX7" fmla="*/ 6046141 w 12201407"/>
              <a:gd name="connsiteY7" fmla="*/ 431109 h 2742509"/>
              <a:gd name="connsiteX8" fmla="*/ 9128008 w 12201407"/>
              <a:gd name="connsiteY8" fmla="*/ 194043 h 2742509"/>
              <a:gd name="connsiteX9" fmla="*/ 12201407 w 12201407"/>
              <a:gd name="connsiteY9" fmla="*/ 1445030 h 2742509"/>
              <a:gd name="connsiteX10" fmla="*/ 12201407 w 12201407"/>
              <a:gd name="connsiteY10" fmla="*/ 2742509 h 2742509"/>
              <a:gd name="connsiteX11" fmla="*/ 9407 w 12201407"/>
              <a:gd name="connsiteY11" fmla="*/ 2742509 h 2742509"/>
              <a:gd name="connsiteX12" fmla="*/ 9407 w 12201407"/>
              <a:gd name="connsiteY12" fmla="*/ 1445030 h 2742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201407" h="2742509">
                <a:moveTo>
                  <a:pt x="9407" y="1445030"/>
                </a:moveTo>
                <a:cubicBezTo>
                  <a:pt x="9407" y="1212197"/>
                  <a:pt x="-11760" y="1463697"/>
                  <a:pt x="9407" y="1464044"/>
                </a:cubicBezTo>
                <a:cubicBezTo>
                  <a:pt x="30574" y="1464391"/>
                  <a:pt x="-11760" y="1180409"/>
                  <a:pt x="43273" y="1176176"/>
                </a:cubicBezTo>
                <a:cubicBezTo>
                  <a:pt x="98306" y="1171943"/>
                  <a:pt x="468021" y="1267900"/>
                  <a:pt x="551276" y="1260844"/>
                </a:cubicBezTo>
                <a:cubicBezTo>
                  <a:pt x="634532" y="1253789"/>
                  <a:pt x="974606" y="1108443"/>
                  <a:pt x="1228606" y="1083043"/>
                </a:cubicBezTo>
                <a:cubicBezTo>
                  <a:pt x="1482606" y="1057643"/>
                  <a:pt x="1502361" y="1092920"/>
                  <a:pt x="1889006" y="1023776"/>
                </a:cubicBezTo>
                <a:cubicBezTo>
                  <a:pt x="2275651" y="954632"/>
                  <a:pt x="3126552" y="1002610"/>
                  <a:pt x="3641608" y="939110"/>
                </a:cubicBezTo>
                <a:cubicBezTo>
                  <a:pt x="4156664" y="875610"/>
                  <a:pt x="5126097" y="505898"/>
                  <a:pt x="6046141" y="431109"/>
                </a:cubicBezTo>
                <a:cubicBezTo>
                  <a:pt x="6966186" y="356320"/>
                  <a:pt x="8281342" y="-326310"/>
                  <a:pt x="9128008" y="194043"/>
                </a:cubicBezTo>
                <a:cubicBezTo>
                  <a:pt x="10008541" y="333397"/>
                  <a:pt x="11694818" y="1069675"/>
                  <a:pt x="12201407" y="1445030"/>
                </a:cubicBezTo>
                <a:lnTo>
                  <a:pt x="12201407" y="2742509"/>
                </a:lnTo>
                <a:lnTo>
                  <a:pt x="9407" y="2742509"/>
                </a:lnTo>
                <a:lnTo>
                  <a:pt x="9407" y="1445030"/>
                </a:lnTo>
                <a:close/>
              </a:path>
            </a:pathLst>
          </a:cu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792D4AFF-DE10-ABC7-F03D-C2DD572FB0BB}"/>
              </a:ext>
            </a:extLst>
          </p:cNvPr>
          <p:cNvSpPr/>
          <p:nvPr/>
        </p:nvSpPr>
        <p:spPr>
          <a:xfrm>
            <a:off x="0" y="0"/>
            <a:ext cx="12192000" cy="1938867"/>
          </a:xfrm>
          <a:custGeom>
            <a:avLst/>
            <a:gdLst>
              <a:gd name="connsiteX0" fmla="*/ 0 w 12192000"/>
              <a:gd name="connsiteY0" fmla="*/ 0 h 1938867"/>
              <a:gd name="connsiteX1" fmla="*/ 12192000 w 12192000"/>
              <a:gd name="connsiteY1" fmla="*/ 0 h 1938867"/>
              <a:gd name="connsiteX2" fmla="*/ 12192000 w 12192000"/>
              <a:gd name="connsiteY2" fmla="*/ 1938867 h 1938867"/>
              <a:gd name="connsiteX3" fmla="*/ 0 w 12192000"/>
              <a:gd name="connsiteY3" fmla="*/ 1938867 h 1938867"/>
              <a:gd name="connsiteX4" fmla="*/ 0 w 12192000"/>
              <a:gd name="connsiteY4" fmla="*/ 0 h 1938867"/>
              <a:gd name="connsiteX0" fmla="*/ 0 w 12192000"/>
              <a:gd name="connsiteY0" fmla="*/ 0 h 1938867"/>
              <a:gd name="connsiteX1" fmla="*/ 12192000 w 12192000"/>
              <a:gd name="connsiteY1" fmla="*/ 0 h 1938867"/>
              <a:gd name="connsiteX2" fmla="*/ 12192000 w 12192000"/>
              <a:gd name="connsiteY2" fmla="*/ 1938867 h 1938867"/>
              <a:gd name="connsiteX3" fmla="*/ 8644467 w 12192000"/>
              <a:gd name="connsiteY3" fmla="*/ 736601 h 1938867"/>
              <a:gd name="connsiteX4" fmla="*/ 0 w 12192000"/>
              <a:gd name="connsiteY4" fmla="*/ 1938867 h 1938867"/>
              <a:gd name="connsiteX5" fmla="*/ 0 w 12192000"/>
              <a:gd name="connsiteY5" fmla="*/ 0 h 1938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1938867">
                <a:moveTo>
                  <a:pt x="0" y="0"/>
                </a:moveTo>
                <a:lnTo>
                  <a:pt x="12192000" y="0"/>
                </a:lnTo>
                <a:lnTo>
                  <a:pt x="12192000" y="1938867"/>
                </a:lnTo>
                <a:cubicBezTo>
                  <a:pt x="10992556" y="1938867"/>
                  <a:pt x="9843911" y="736601"/>
                  <a:pt x="8644467" y="736601"/>
                </a:cubicBezTo>
                <a:lnTo>
                  <a:pt x="0" y="1938867"/>
                </a:lnTo>
                <a:lnTo>
                  <a:pt x="0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800" dirty="0"/>
              <a:t>                                                               </a:t>
            </a:r>
            <a:endParaRPr lang="es-CO" sz="800" dirty="0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50E3C353-C1FD-C927-054B-A0B1A0604658}"/>
              </a:ext>
            </a:extLst>
          </p:cNvPr>
          <p:cNvSpPr/>
          <p:nvPr/>
        </p:nvSpPr>
        <p:spPr>
          <a:xfrm>
            <a:off x="681962" y="0"/>
            <a:ext cx="1041399" cy="254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050" dirty="0">
                <a:solidFill>
                  <a:schemeClr val="bg1"/>
                </a:solidFill>
              </a:rPr>
              <a:t>Kit de arrastre</a:t>
            </a:r>
            <a:endParaRPr lang="es-CO" sz="1050" dirty="0">
              <a:solidFill>
                <a:schemeClr val="bg1"/>
              </a:solidFill>
            </a:endParaRP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331E8227-4DFE-88CC-4350-38C9C4B1C825}"/>
              </a:ext>
            </a:extLst>
          </p:cNvPr>
          <p:cNvSpPr/>
          <p:nvPr/>
        </p:nvSpPr>
        <p:spPr>
          <a:xfrm>
            <a:off x="1948957" y="-2"/>
            <a:ext cx="1085850" cy="254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050" dirty="0">
                <a:solidFill>
                  <a:schemeClr val="bg1"/>
                </a:solidFill>
              </a:rPr>
              <a:t>Amortiguadores</a:t>
            </a:r>
            <a:endParaRPr lang="es-CO" sz="1050" dirty="0">
              <a:solidFill>
                <a:schemeClr val="bg1"/>
              </a:solidFill>
            </a:endParaRP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422E1939-FF64-C5E3-5747-20A41A6BD3B8}"/>
              </a:ext>
            </a:extLst>
          </p:cNvPr>
          <p:cNvSpPr/>
          <p:nvPr/>
        </p:nvSpPr>
        <p:spPr>
          <a:xfrm>
            <a:off x="3260403" y="0"/>
            <a:ext cx="808564" cy="254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050" dirty="0">
                <a:solidFill>
                  <a:schemeClr val="bg1"/>
                </a:solidFill>
              </a:rPr>
              <a:t>Cadenas</a:t>
            </a:r>
            <a:endParaRPr lang="es-CO" sz="1050" dirty="0">
              <a:solidFill>
                <a:schemeClr val="bg1"/>
              </a:solidFill>
            </a:endParaRP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795A5322-17E3-EDCB-E7A8-F77B29F5677F}"/>
              </a:ext>
            </a:extLst>
          </p:cNvPr>
          <p:cNvSpPr/>
          <p:nvPr/>
        </p:nvSpPr>
        <p:spPr>
          <a:xfrm>
            <a:off x="4270232" y="-2"/>
            <a:ext cx="1041399" cy="254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050" dirty="0">
                <a:solidFill>
                  <a:schemeClr val="bg1"/>
                </a:solidFill>
              </a:rPr>
              <a:t>Frenos</a:t>
            </a:r>
            <a:endParaRPr lang="es-CO" sz="1050" dirty="0">
              <a:solidFill>
                <a:schemeClr val="bg1"/>
              </a:solidFill>
            </a:endParaRP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4C0FCE18-9064-9ECB-D788-0016F5D90224}"/>
              </a:ext>
            </a:extLst>
          </p:cNvPr>
          <p:cNvSpPr/>
          <p:nvPr/>
        </p:nvSpPr>
        <p:spPr>
          <a:xfrm>
            <a:off x="5503525" y="0"/>
            <a:ext cx="1041399" cy="254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050" dirty="0">
                <a:solidFill>
                  <a:schemeClr val="bg1"/>
                </a:solidFill>
              </a:rPr>
              <a:t>Eléctrico</a:t>
            </a:r>
            <a:endParaRPr lang="es-CO" sz="1050" dirty="0">
              <a:solidFill>
                <a:schemeClr val="bg1"/>
              </a:solidFill>
            </a:endParaRP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7F595D66-5815-11D6-A0E4-A38D8B5A058C}"/>
              </a:ext>
            </a:extLst>
          </p:cNvPr>
          <p:cNvSpPr/>
          <p:nvPr/>
        </p:nvSpPr>
        <p:spPr>
          <a:xfrm>
            <a:off x="6736818" y="0"/>
            <a:ext cx="1041399" cy="254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050" dirty="0">
                <a:solidFill>
                  <a:schemeClr val="bg1"/>
                </a:solidFill>
              </a:rPr>
              <a:t>Llantas</a:t>
            </a:r>
            <a:endParaRPr lang="es-CO" sz="1050" dirty="0">
              <a:solidFill>
                <a:schemeClr val="bg1"/>
              </a:solidFill>
            </a:endParaRPr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F275FE1A-BCD2-75CA-31CA-E6850ABA44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4109" y="1190106"/>
            <a:ext cx="203200" cy="203200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E8CD400C-FFA9-0D8D-A80F-D83D8F1E06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2001" y="1160236"/>
            <a:ext cx="369687" cy="262940"/>
          </a:xfrm>
          <a:prstGeom prst="rect">
            <a:avLst/>
          </a:prstGeom>
        </p:spPr>
      </p:pic>
      <p:sp>
        <p:nvSpPr>
          <p:cNvPr id="22" name="CuadroTexto 21">
            <a:extLst>
              <a:ext uri="{FF2B5EF4-FFF2-40B4-BE49-F238E27FC236}">
                <a16:creationId xmlns:a16="http://schemas.microsoft.com/office/drawing/2014/main" id="{F7EE1933-2904-DAB9-03AC-840FBB50B08B}"/>
              </a:ext>
            </a:extLst>
          </p:cNvPr>
          <p:cNvSpPr txBox="1"/>
          <p:nvPr/>
        </p:nvSpPr>
        <p:spPr>
          <a:xfrm>
            <a:off x="6442937" y="1153864"/>
            <a:ext cx="9878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050" dirty="0">
                <a:solidFill>
                  <a:schemeClr val="bg1"/>
                </a:solidFill>
              </a:rPr>
              <a:t>3213225880</a:t>
            </a:r>
            <a:endParaRPr lang="es-CO" sz="1050" dirty="0">
              <a:solidFill>
                <a:schemeClr val="bg1"/>
              </a:solidFill>
            </a:endParaRP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F0ECA45D-856B-DC23-6699-56B137D1E9E8}"/>
              </a:ext>
            </a:extLst>
          </p:cNvPr>
          <p:cNvSpPr txBox="1"/>
          <p:nvPr/>
        </p:nvSpPr>
        <p:spPr>
          <a:xfrm>
            <a:off x="7593024" y="1152928"/>
            <a:ext cx="264828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050" dirty="0">
                <a:solidFill>
                  <a:schemeClr val="bg1"/>
                </a:solidFill>
              </a:rPr>
              <a:t>RepuestosJJJ@gmail.com</a:t>
            </a:r>
            <a:endParaRPr lang="es-CO" sz="1050" dirty="0">
              <a:solidFill>
                <a:schemeClr val="bg1"/>
              </a:solidFill>
            </a:endParaRPr>
          </a:p>
        </p:txBody>
      </p:sp>
      <p:sp>
        <p:nvSpPr>
          <p:cNvPr id="35" name="Rectángulo: esquinas redondeadas 34">
            <a:extLst>
              <a:ext uri="{FF2B5EF4-FFF2-40B4-BE49-F238E27FC236}">
                <a16:creationId xmlns:a16="http://schemas.microsoft.com/office/drawing/2014/main" id="{CE793654-EEA8-5B97-49BC-18B5D4F82327}"/>
              </a:ext>
            </a:extLst>
          </p:cNvPr>
          <p:cNvSpPr/>
          <p:nvPr/>
        </p:nvSpPr>
        <p:spPr>
          <a:xfrm>
            <a:off x="10033000" y="395905"/>
            <a:ext cx="2048933" cy="598928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62065FCC-986D-44AD-8267-AB3D0FB623E7}"/>
              </a:ext>
            </a:extLst>
          </p:cNvPr>
          <p:cNvSpPr/>
          <p:nvPr/>
        </p:nvSpPr>
        <p:spPr>
          <a:xfrm>
            <a:off x="489346" y="2496665"/>
            <a:ext cx="131232" cy="558794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7E5AFE83-6B12-3B0D-58CE-657597D9906D}"/>
              </a:ext>
            </a:extLst>
          </p:cNvPr>
          <p:cNvSpPr/>
          <p:nvPr/>
        </p:nvSpPr>
        <p:spPr>
          <a:xfrm>
            <a:off x="766200" y="2496665"/>
            <a:ext cx="69454" cy="558794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5CB82F84-C0A8-7DDC-7FAE-3558F748453F}"/>
              </a:ext>
            </a:extLst>
          </p:cNvPr>
          <p:cNvSpPr txBox="1"/>
          <p:nvPr/>
        </p:nvSpPr>
        <p:spPr>
          <a:xfrm>
            <a:off x="847608" y="2452896"/>
            <a:ext cx="17695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latin typeface="Bookman Old Style" panose="02050604050505020204" pitchFamily="18" charset="0"/>
              </a:rPr>
              <a:t>REPUESTOS PARA MOTO</a:t>
            </a:r>
            <a:endParaRPr lang="es-CO" dirty="0">
              <a:latin typeface="Bookman Old Style" panose="02050604050505020204" pitchFamily="18" charset="0"/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D7B5EDFD-2552-42BF-2093-369F01F5D0E4}"/>
              </a:ext>
            </a:extLst>
          </p:cNvPr>
          <p:cNvSpPr/>
          <p:nvPr/>
        </p:nvSpPr>
        <p:spPr>
          <a:xfrm>
            <a:off x="0" y="2150533"/>
            <a:ext cx="12201407" cy="4805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43" name="Rectángulo 42">
            <a:extLst>
              <a:ext uri="{FF2B5EF4-FFF2-40B4-BE49-F238E27FC236}">
                <a16:creationId xmlns:a16="http://schemas.microsoft.com/office/drawing/2014/main" id="{3FBBEC4A-1148-E84A-7450-9740C131AE66}"/>
              </a:ext>
            </a:extLst>
          </p:cNvPr>
          <p:cNvSpPr/>
          <p:nvPr/>
        </p:nvSpPr>
        <p:spPr>
          <a:xfrm>
            <a:off x="2886508" y="2517160"/>
            <a:ext cx="1828804" cy="164866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53" name="Rectángulo 52">
            <a:extLst>
              <a:ext uri="{FF2B5EF4-FFF2-40B4-BE49-F238E27FC236}">
                <a16:creationId xmlns:a16="http://schemas.microsoft.com/office/drawing/2014/main" id="{C3952DA3-AF0E-EB89-CA75-576B39AC35E1}"/>
              </a:ext>
            </a:extLst>
          </p:cNvPr>
          <p:cNvSpPr/>
          <p:nvPr/>
        </p:nvSpPr>
        <p:spPr>
          <a:xfrm>
            <a:off x="5571062" y="2495337"/>
            <a:ext cx="1828804" cy="164866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56" name="Rectángulo 55">
            <a:extLst>
              <a:ext uri="{FF2B5EF4-FFF2-40B4-BE49-F238E27FC236}">
                <a16:creationId xmlns:a16="http://schemas.microsoft.com/office/drawing/2014/main" id="{E4ED770A-4FE8-C416-6FFF-15902BB5B71B}"/>
              </a:ext>
            </a:extLst>
          </p:cNvPr>
          <p:cNvSpPr/>
          <p:nvPr/>
        </p:nvSpPr>
        <p:spPr>
          <a:xfrm>
            <a:off x="8178525" y="2517159"/>
            <a:ext cx="1828804" cy="164866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61" name="CuadroTexto 60">
            <a:extLst>
              <a:ext uri="{FF2B5EF4-FFF2-40B4-BE49-F238E27FC236}">
                <a16:creationId xmlns:a16="http://schemas.microsoft.com/office/drawing/2014/main" id="{8D46719B-0A94-47AF-3088-756E4BB006EC}"/>
              </a:ext>
            </a:extLst>
          </p:cNvPr>
          <p:cNvSpPr txBox="1"/>
          <p:nvPr/>
        </p:nvSpPr>
        <p:spPr>
          <a:xfrm>
            <a:off x="2886508" y="4201757"/>
            <a:ext cx="17695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b="1" dirty="0"/>
              <a:t>Repsol Moto Sport 4T 10W30 Semi Sintético Und</a:t>
            </a:r>
          </a:p>
          <a:p>
            <a:endParaRPr lang="es-CO" dirty="0"/>
          </a:p>
        </p:txBody>
      </p:sp>
      <p:sp>
        <p:nvSpPr>
          <p:cNvPr id="62" name="Rectángulo: esquinas redondeadas 61">
            <a:extLst>
              <a:ext uri="{FF2B5EF4-FFF2-40B4-BE49-F238E27FC236}">
                <a16:creationId xmlns:a16="http://schemas.microsoft.com/office/drawing/2014/main" id="{89C0047F-2DAB-12BE-27D4-BA55206C1A8C}"/>
              </a:ext>
            </a:extLst>
          </p:cNvPr>
          <p:cNvSpPr/>
          <p:nvPr/>
        </p:nvSpPr>
        <p:spPr>
          <a:xfrm>
            <a:off x="2733797" y="5307357"/>
            <a:ext cx="2134225" cy="400897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400" dirty="0">
                <a:solidFill>
                  <a:schemeClr val="bg1"/>
                </a:solidFill>
                <a:latin typeface="Bookman Old Style" panose="02050604050505020204" pitchFamily="18" charset="0"/>
              </a:rPr>
              <a:t>AÑADIR AL CARRITO</a:t>
            </a:r>
            <a:endParaRPr lang="es-CO" sz="1400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cxnSp>
        <p:nvCxnSpPr>
          <p:cNvPr id="66" name="Conector recto 65">
            <a:extLst>
              <a:ext uri="{FF2B5EF4-FFF2-40B4-BE49-F238E27FC236}">
                <a16:creationId xmlns:a16="http://schemas.microsoft.com/office/drawing/2014/main" id="{4203A9F5-57DA-580A-E8A7-9F902E83FF41}"/>
              </a:ext>
            </a:extLst>
          </p:cNvPr>
          <p:cNvCxnSpPr>
            <a:cxnSpLocks/>
          </p:cNvCxnSpPr>
          <p:nvPr/>
        </p:nvCxnSpPr>
        <p:spPr>
          <a:xfrm flipH="1">
            <a:off x="2886508" y="5077819"/>
            <a:ext cx="872277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CuadroTexto 66">
            <a:extLst>
              <a:ext uri="{FF2B5EF4-FFF2-40B4-BE49-F238E27FC236}">
                <a16:creationId xmlns:a16="http://schemas.microsoft.com/office/drawing/2014/main" id="{9AB64817-89DC-3A63-2A50-CBE062FE4DBE}"/>
              </a:ext>
            </a:extLst>
          </p:cNvPr>
          <p:cNvSpPr txBox="1"/>
          <p:nvPr/>
        </p:nvSpPr>
        <p:spPr>
          <a:xfrm>
            <a:off x="5538687" y="4201757"/>
            <a:ext cx="187016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b="1" dirty="0"/>
              <a:t>Limpiador Y Brillador De Metal Y Plástico</a:t>
            </a:r>
          </a:p>
          <a:p>
            <a:endParaRPr lang="es-CO" dirty="0"/>
          </a:p>
        </p:txBody>
      </p:sp>
      <p:sp>
        <p:nvSpPr>
          <p:cNvPr id="68" name="Rectángulo: esquinas redondeadas 67">
            <a:extLst>
              <a:ext uri="{FF2B5EF4-FFF2-40B4-BE49-F238E27FC236}">
                <a16:creationId xmlns:a16="http://schemas.microsoft.com/office/drawing/2014/main" id="{7EADC833-230F-2699-8EB5-BA5576253DF3}"/>
              </a:ext>
            </a:extLst>
          </p:cNvPr>
          <p:cNvSpPr/>
          <p:nvPr/>
        </p:nvSpPr>
        <p:spPr>
          <a:xfrm>
            <a:off x="5477811" y="5190251"/>
            <a:ext cx="2134225" cy="400897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400" dirty="0">
                <a:solidFill>
                  <a:schemeClr val="bg1"/>
                </a:solidFill>
                <a:latin typeface="Bookman Old Style" panose="02050604050505020204" pitchFamily="18" charset="0"/>
              </a:rPr>
              <a:t>AÑADIR AL CARRITO</a:t>
            </a:r>
            <a:endParaRPr lang="es-CO" sz="1400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69" name="CuadroTexto 68">
            <a:extLst>
              <a:ext uri="{FF2B5EF4-FFF2-40B4-BE49-F238E27FC236}">
                <a16:creationId xmlns:a16="http://schemas.microsoft.com/office/drawing/2014/main" id="{C333115A-4DF1-144A-B817-46E2B91E9F95}"/>
              </a:ext>
            </a:extLst>
          </p:cNvPr>
          <p:cNvSpPr txBox="1"/>
          <p:nvPr/>
        </p:nvSpPr>
        <p:spPr>
          <a:xfrm>
            <a:off x="5579757" y="4742254"/>
            <a:ext cx="19562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O" altLang="es-CO" sz="16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$ 24,600 $ 22,140</a:t>
            </a:r>
          </a:p>
          <a:p>
            <a:endParaRPr lang="es-CO" dirty="0"/>
          </a:p>
        </p:txBody>
      </p:sp>
      <p:cxnSp>
        <p:nvCxnSpPr>
          <p:cNvPr id="71" name="Conector recto 70">
            <a:extLst>
              <a:ext uri="{FF2B5EF4-FFF2-40B4-BE49-F238E27FC236}">
                <a16:creationId xmlns:a16="http://schemas.microsoft.com/office/drawing/2014/main" id="{3E71BB9F-B852-C523-D565-685F4FE62005}"/>
              </a:ext>
            </a:extLst>
          </p:cNvPr>
          <p:cNvCxnSpPr>
            <a:cxnSpLocks/>
          </p:cNvCxnSpPr>
          <p:nvPr/>
        </p:nvCxnSpPr>
        <p:spPr>
          <a:xfrm flipH="1">
            <a:off x="5622092" y="4907936"/>
            <a:ext cx="86318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CuadroTexto 71">
            <a:extLst>
              <a:ext uri="{FF2B5EF4-FFF2-40B4-BE49-F238E27FC236}">
                <a16:creationId xmlns:a16="http://schemas.microsoft.com/office/drawing/2014/main" id="{3479F0D1-0584-06B6-6E8F-25FF497DCE9F}"/>
              </a:ext>
            </a:extLst>
          </p:cNvPr>
          <p:cNvSpPr txBox="1"/>
          <p:nvPr/>
        </p:nvSpPr>
        <p:spPr>
          <a:xfrm>
            <a:off x="8258194" y="4201757"/>
            <a:ext cx="174118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b="1" dirty="0"/>
              <a:t>Repsol Spa Y Mant Auto-Moto Grasa Spray 300 Ml X25 </a:t>
            </a:r>
            <a:r>
              <a:rPr lang="es-MX" sz="1400" b="1" dirty="0" err="1"/>
              <a:t>Und</a:t>
            </a:r>
            <a:endParaRPr lang="es-MX" sz="1400" b="1" dirty="0"/>
          </a:p>
        </p:txBody>
      </p:sp>
      <p:sp>
        <p:nvSpPr>
          <p:cNvPr id="74" name="Rectángulo: esquinas redondeadas 73">
            <a:extLst>
              <a:ext uri="{FF2B5EF4-FFF2-40B4-BE49-F238E27FC236}">
                <a16:creationId xmlns:a16="http://schemas.microsoft.com/office/drawing/2014/main" id="{4611EB20-DCBD-D44B-1CE9-95BCE8388D2A}"/>
              </a:ext>
            </a:extLst>
          </p:cNvPr>
          <p:cNvSpPr/>
          <p:nvPr/>
        </p:nvSpPr>
        <p:spPr>
          <a:xfrm>
            <a:off x="8061672" y="5516874"/>
            <a:ext cx="2134225" cy="400897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400" dirty="0">
                <a:solidFill>
                  <a:schemeClr val="bg1"/>
                </a:solidFill>
                <a:latin typeface="Bookman Old Style" panose="02050604050505020204" pitchFamily="18" charset="0"/>
              </a:rPr>
              <a:t>AÑADIR AL CARRITO</a:t>
            </a:r>
            <a:endParaRPr lang="es-CO" sz="1400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cxnSp>
        <p:nvCxnSpPr>
          <p:cNvPr id="76" name="Conector recto 75">
            <a:extLst>
              <a:ext uri="{FF2B5EF4-FFF2-40B4-BE49-F238E27FC236}">
                <a16:creationId xmlns:a16="http://schemas.microsoft.com/office/drawing/2014/main" id="{DBD194EB-A06D-EBEA-39D9-3C7D8ABE38D1}"/>
              </a:ext>
            </a:extLst>
          </p:cNvPr>
          <p:cNvCxnSpPr>
            <a:cxnSpLocks/>
          </p:cNvCxnSpPr>
          <p:nvPr/>
        </p:nvCxnSpPr>
        <p:spPr>
          <a:xfrm flipH="1">
            <a:off x="8207392" y="5281956"/>
            <a:ext cx="912263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CuadroTexto 76">
            <a:extLst>
              <a:ext uri="{FF2B5EF4-FFF2-40B4-BE49-F238E27FC236}">
                <a16:creationId xmlns:a16="http://schemas.microsoft.com/office/drawing/2014/main" id="{91348F3C-23C2-3348-65C1-346CB4AEFE5D}"/>
              </a:ext>
            </a:extLst>
          </p:cNvPr>
          <p:cNvSpPr txBox="1"/>
          <p:nvPr/>
        </p:nvSpPr>
        <p:spPr>
          <a:xfrm>
            <a:off x="429812" y="3346150"/>
            <a:ext cx="22966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>
                <a:latin typeface="Bookman Old Style" panose="02050604050505020204" pitchFamily="18" charset="0"/>
              </a:rPr>
              <a:t>Categoría de Productos</a:t>
            </a:r>
            <a:endParaRPr lang="es-CO" sz="1400" dirty="0">
              <a:latin typeface="Bookman Old Style" panose="02050604050505020204" pitchFamily="18" charset="0"/>
            </a:endParaRPr>
          </a:p>
        </p:txBody>
      </p:sp>
      <p:sp>
        <p:nvSpPr>
          <p:cNvPr id="78" name="Rectángulo: esquinas redondeadas 77">
            <a:extLst>
              <a:ext uri="{FF2B5EF4-FFF2-40B4-BE49-F238E27FC236}">
                <a16:creationId xmlns:a16="http://schemas.microsoft.com/office/drawing/2014/main" id="{620F77C4-D12A-12D9-81EE-8037C035EBFA}"/>
              </a:ext>
            </a:extLst>
          </p:cNvPr>
          <p:cNvSpPr/>
          <p:nvPr/>
        </p:nvSpPr>
        <p:spPr>
          <a:xfrm>
            <a:off x="438132" y="3790800"/>
            <a:ext cx="815041" cy="259722"/>
          </a:xfrm>
          <a:prstGeom prst="round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400" dirty="0">
                <a:latin typeface="Bookman Old Style" panose="02050604050505020204" pitchFamily="18" charset="0"/>
              </a:rPr>
              <a:t>4T</a:t>
            </a:r>
            <a:endParaRPr lang="es-CO" sz="1400" dirty="0">
              <a:latin typeface="Bookman Old Style" panose="02050604050505020204" pitchFamily="18" charset="0"/>
            </a:endParaRPr>
          </a:p>
        </p:txBody>
      </p:sp>
      <p:sp>
        <p:nvSpPr>
          <p:cNvPr id="86" name="Rectángulo: esquinas redondeadas 85">
            <a:extLst>
              <a:ext uri="{FF2B5EF4-FFF2-40B4-BE49-F238E27FC236}">
                <a16:creationId xmlns:a16="http://schemas.microsoft.com/office/drawing/2014/main" id="{CD1AF76B-829B-48B3-5331-1DC230B5CB4E}"/>
              </a:ext>
            </a:extLst>
          </p:cNvPr>
          <p:cNvSpPr/>
          <p:nvPr/>
        </p:nvSpPr>
        <p:spPr>
          <a:xfrm>
            <a:off x="1419995" y="3798577"/>
            <a:ext cx="1146356" cy="259722"/>
          </a:xfrm>
          <a:prstGeom prst="round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400" dirty="0">
                <a:latin typeface="Bookman Old Style" panose="02050604050505020204" pitchFamily="18" charset="0"/>
              </a:rPr>
              <a:t>Auto-Moto</a:t>
            </a:r>
            <a:endParaRPr lang="es-CO" sz="1400" dirty="0">
              <a:latin typeface="Bookman Old Style" panose="02050604050505020204" pitchFamily="18" charset="0"/>
            </a:endParaRPr>
          </a:p>
        </p:txBody>
      </p:sp>
      <p:sp>
        <p:nvSpPr>
          <p:cNvPr id="92" name="CuadroTexto 91">
            <a:extLst>
              <a:ext uri="{FF2B5EF4-FFF2-40B4-BE49-F238E27FC236}">
                <a16:creationId xmlns:a16="http://schemas.microsoft.com/office/drawing/2014/main" id="{3F091123-658F-2B50-C070-F174337F3B29}"/>
              </a:ext>
            </a:extLst>
          </p:cNvPr>
          <p:cNvSpPr txBox="1"/>
          <p:nvPr/>
        </p:nvSpPr>
        <p:spPr>
          <a:xfrm>
            <a:off x="8168270" y="5109268"/>
            <a:ext cx="213422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O" altLang="es-CO" sz="16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$ 21,600 $ 19,440</a:t>
            </a:r>
          </a:p>
          <a:p>
            <a:endParaRPr lang="es-CO" dirty="0"/>
          </a:p>
        </p:txBody>
      </p:sp>
      <p:sp>
        <p:nvSpPr>
          <p:cNvPr id="94" name="CuadroTexto 93">
            <a:extLst>
              <a:ext uri="{FF2B5EF4-FFF2-40B4-BE49-F238E27FC236}">
                <a16:creationId xmlns:a16="http://schemas.microsoft.com/office/drawing/2014/main" id="{4DF0EA3C-1D07-96DE-4A2F-586168BE769F}"/>
              </a:ext>
            </a:extLst>
          </p:cNvPr>
          <p:cNvSpPr txBox="1"/>
          <p:nvPr/>
        </p:nvSpPr>
        <p:spPr>
          <a:xfrm>
            <a:off x="2834065" y="4907936"/>
            <a:ext cx="213422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O" altLang="es-CO" sz="16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$ 42,300 $ 38,070</a:t>
            </a:r>
          </a:p>
          <a:p>
            <a:endParaRPr lang="es-CO"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7DDFC3BD-699B-FB5E-2592-D04EB77359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7288" y="2601016"/>
            <a:ext cx="1461408" cy="1461408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001A3D4D-76D2-71B0-DABE-37B7B784A7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1022" y="2635387"/>
            <a:ext cx="1385494" cy="1385494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218312EC-1B14-EAEF-1E0E-771CA62E0AB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5644" y="2640234"/>
            <a:ext cx="1410288" cy="1410288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E88D35E0-3F5D-B7A4-02BD-335B674FFFE8}"/>
              </a:ext>
            </a:extLst>
          </p:cNvPr>
          <p:cNvSpPr txBox="1"/>
          <p:nvPr/>
        </p:nvSpPr>
        <p:spPr>
          <a:xfrm>
            <a:off x="11067038" y="689947"/>
            <a:ext cx="50399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MX" sz="1050" dirty="0"/>
              <a:t>$0</a:t>
            </a:r>
            <a:endParaRPr lang="es-CO" sz="1050" dirty="0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A6740A14-C18A-8B3D-286C-475C532437B0}"/>
              </a:ext>
            </a:extLst>
          </p:cNvPr>
          <p:cNvSpPr txBox="1"/>
          <p:nvPr/>
        </p:nvSpPr>
        <p:spPr>
          <a:xfrm>
            <a:off x="11090803" y="433367"/>
            <a:ext cx="6135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00" dirty="0">
                <a:latin typeface="Bookman Old Style" panose="02050604050505020204" pitchFamily="18" charset="0"/>
              </a:rPr>
              <a:t>Carrito</a:t>
            </a:r>
            <a:endParaRPr lang="es-CO" sz="900" dirty="0">
              <a:latin typeface="Bookman Old Style" panose="02050604050505020204" pitchFamily="18" charset="0"/>
            </a:endParaRPr>
          </a:p>
        </p:txBody>
      </p:sp>
      <p:pic>
        <p:nvPicPr>
          <p:cNvPr id="29" name="Imagen 28">
            <a:extLst>
              <a:ext uri="{FF2B5EF4-FFF2-40B4-BE49-F238E27FC236}">
                <a16:creationId xmlns:a16="http://schemas.microsoft.com/office/drawing/2014/main" id="{C8366068-EBB1-8F6D-3104-81564B4C23F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 flipV="1">
            <a:off x="10302961" y="516246"/>
            <a:ext cx="503992" cy="439854"/>
          </a:xfrm>
          <a:prstGeom prst="rect">
            <a:avLst/>
          </a:prstGeom>
        </p:spPr>
      </p:pic>
      <p:sp>
        <p:nvSpPr>
          <p:cNvPr id="31" name="Elipse 30">
            <a:extLst>
              <a:ext uri="{FF2B5EF4-FFF2-40B4-BE49-F238E27FC236}">
                <a16:creationId xmlns:a16="http://schemas.microsoft.com/office/drawing/2014/main" id="{38F09AE5-700E-E579-D12E-0193E48A1A36}"/>
              </a:ext>
            </a:extLst>
          </p:cNvPr>
          <p:cNvSpPr/>
          <p:nvPr/>
        </p:nvSpPr>
        <p:spPr>
          <a:xfrm>
            <a:off x="10591967" y="422752"/>
            <a:ext cx="242424" cy="237066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/>
              <a:t>1</a:t>
            </a:r>
            <a:endParaRPr lang="es-CO" dirty="0"/>
          </a:p>
        </p:txBody>
      </p:sp>
      <p:sp>
        <p:nvSpPr>
          <p:cNvPr id="32" name="Rectángulo: esquinas redondeadas 31">
            <a:extLst>
              <a:ext uri="{FF2B5EF4-FFF2-40B4-BE49-F238E27FC236}">
                <a16:creationId xmlns:a16="http://schemas.microsoft.com/office/drawing/2014/main" id="{228559E0-5B43-5272-097D-3763D2650989}"/>
              </a:ext>
            </a:extLst>
          </p:cNvPr>
          <p:cNvSpPr/>
          <p:nvPr/>
        </p:nvSpPr>
        <p:spPr>
          <a:xfrm>
            <a:off x="3958542" y="1444041"/>
            <a:ext cx="5381775" cy="449487"/>
          </a:xfrm>
          <a:prstGeom prst="round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33" name="Rectángulo: esquinas redondeadas 32">
            <a:extLst>
              <a:ext uri="{FF2B5EF4-FFF2-40B4-BE49-F238E27FC236}">
                <a16:creationId xmlns:a16="http://schemas.microsoft.com/office/drawing/2014/main" id="{C407A0C3-C3C5-71BC-8856-335F1F54B91C}"/>
              </a:ext>
            </a:extLst>
          </p:cNvPr>
          <p:cNvSpPr/>
          <p:nvPr/>
        </p:nvSpPr>
        <p:spPr>
          <a:xfrm>
            <a:off x="3970116" y="1463087"/>
            <a:ext cx="1192735" cy="430441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1600" dirty="0"/>
              <a:t>Categoría  </a:t>
            </a:r>
            <a:endParaRPr lang="es-CO" sz="1600" dirty="0"/>
          </a:p>
        </p:txBody>
      </p:sp>
      <p:sp>
        <p:nvSpPr>
          <p:cNvPr id="39" name="Triángulo isósceles 38">
            <a:extLst>
              <a:ext uri="{FF2B5EF4-FFF2-40B4-BE49-F238E27FC236}">
                <a16:creationId xmlns:a16="http://schemas.microsoft.com/office/drawing/2014/main" id="{45D3ACA4-1414-C471-D33C-C530B598F19C}"/>
              </a:ext>
            </a:extLst>
          </p:cNvPr>
          <p:cNvSpPr/>
          <p:nvPr/>
        </p:nvSpPr>
        <p:spPr>
          <a:xfrm rot="10800000">
            <a:off x="4943954" y="1621357"/>
            <a:ext cx="101601" cy="127947"/>
          </a:xfrm>
          <a:prstGeom prst="triangle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42" name="Imagen 41">
            <a:extLst>
              <a:ext uri="{FF2B5EF4-FFF2-40B4-BE49-F238E27FC236}">
                <a16:creationId xmlns:a16="http://schemas.microsoft.com/office/drawing/2014/main" id="{EBD00D11-8A41-CC3F-885E-72B88904FF6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5932" y="1466696"/>
            <a:ext cx="331454" cy="331454"/>
          </a:xfrm>
          <a:prstGeom prst="rect">
            <a:avLst/>
          </a:prstGeom>
        </p:spPr>
      </p:pic>
      <p:pic>
        <p:nvPicPr>
          <p:cNvPr id="45" name="Imagen 44">
            <a:hlinkClick r:id="rId9" action="ppaction://hlinksldjump"/>
            <a:extLst>
              <a:ext uri="{FF2B5EF4-FFF2-40B4-BE49-F238E27FC236}">
                <a16:creationId xmlns:a16="http://schemas.microsoft.com/office/drawing/2014/main" id="{2384E990-CB51-42A9-454A-F4E49009F54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182" y="65455"/>
            <a:ext cx="1807956" cy="1807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4700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706EC336-6891-13E7-B866-E118897FCAB7}"/>
              </a:ext>
            </a:extLst>
          </p:cNvPr>
          <p:cNvSpPr/>
          <p:nvPr/>
        </p:nvSpPr>
        <p:spPr>
          <a:xfrm>
            <a:off x="-1" y="2198588"/>
            <a:ext cx="12192000" cy="4707466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44" name="Rectángulo 43">
            <a:extLst>
              <a:ext uri="{FF2B5EF4-FFF2-40B4-BE49-F238E27FC236}">
                <a16:creationId xmlns:a16="http://schemas.microsoft.com/office/drawing/2014/main" id="{4C1F046F-02A2-51F7-058F-90CB3C8177A4}"/>
              </a:ext>
            </a:extLst>
          </p:cNvPr>
          <p:cNvSpPr/>
          <p:nvPr/>
        </p:nvSpPr>
        <p:spPr>
          <a:xfrm>
            <a:off x="-9408" y="500222"/>
            <a:ext cx="12201407" cy="1650311"/>
          </a:xfrm>
          <a:custGeom>
            <a:avLst/>
            <a:gdLst>
              <a:gd name="connsiteX0" fmla="*/ 0 w 12192000"/>
              <a:gd name="connsiteY0" fmla="*/ 0 h 1297479"/>
              <a:gd name="connsiteX1" fmla="*/ 12192000 w 12192000"/>
              <a:gd name="connsiteY1" fmla="*/ 0 h 1297479"/>
              <a:gd name="connsiteX2" fmla="*/ 12192000 w 12192000"/>
              <a:gd name="connsiteY2" fmla="*/ 1297479 h 1297479"/>
              <a:gd name="connsiteX3" fmla="*/ 0 w 12192000"/>
              <a:gd name="connsiteY3" fmla="*/ 1297479 h 1297479"/>
              <a:gd name="connsiteX4" fmla="*/ 0 w 12192000"/>
              <a:gd name="connsiteY4" fmla="*/ 0 h 1297479"/>
              <a:gd name="connsiteX0" fmla="*/ 0 w 12192000"/>
              <a:gd name="connsiteY0" fmla="*/ 632921 h 1930400"/>
              <a:gd name="connsiteX1" fmla="*/ 4978400 w 12192000"/>
              <a:gd name="connsiteY1" fmla="*/ 0 h 1930400"/>
              <a:gd name="connsiteX2" fmla="*/ 12192000 w 12192000"/>
              <a:gd name="connsiteY2" fmla="*/ 632921 h 1930400"/>
              <a:gd name="connsiteX3" fmla="*/ 12192000 w 12192000"/>
              <a:gd name="connsiteY3" fmla="*/ 1930400 h 1930400"/>
              <a:gd name="connsiteX4" fmla="*/ 0 w 12192000"/>
              <a:gd name="connsiteY4" fmla="*/ 1930400 h 1930400"/>
              <a:gd name="connsiteX5" fmla="*/ 0 w 12192000"/>
              <a:gd name="connsiteY5" fmla="*/ 632921 h 1930400"/>
              <a:gd name="connsiteX0" fmla="*/ 0 w 12192000"/>
              <a:gd name="connsiteY0" fmla="*/ 634064 h 1931543"/>
              <a:gd name="connsiteX1" fmla="*/ 1854200 w 12192000"/>
              <a:gd name="connsiteY1" fmla="*/ 475277 h 1931543"/>
              <a:gd name="connsiteX2" fmla="*/ 4978400 w 12192000"/>
              <a:gd name="connsiteY2" fmla="*/ 1143 h 1931543"/>
              <a:gd name="connsiteX3" fmla="*/ 12192000 w 12192000"/>
              <a:gd name="connsiteY3" fmla="*/ 634064 h 1931543"/>
              <a:gd name="connsiteX4" fmla="*/ 12192000 w 12192000"/>
              <a:gd name="connsiteY4" fmla="*/ 1931543 h 1931543"/>
              <a:gd name="connsiteX5" fmla="*/ 0 w 12192000"/>
              <a:gd name="connsiteY5" fmla="*/ 1931543 h 1931543"/>
              <a:gd name="connsiteX6" fmla="*/ 0 w 12192000"/>
              <a:gd name="connsiteY6" fmla="*/ 634064 h 1931543"/>
              <a:gd name="connsiteX0" fmla="*/ 0 w 12192000"/>
              <a:gd name="connsiteY0" fmla="*/ 634064 h 1931543"/>
              <a:gd name="connsiteX1" fmla="*/ 1854200 w 12192000"/>
              <a:gd name="connsiteY1" fmla="*/ 475277 h 1931543"/>
              <a:gd name="connsiteX2" fmla="*/ 4978400 w 12192000"/>
              <a:gd name="connsiteY2" fmla="*/ 1143 h 1931543"/>
              <a:gd name="connsiteX3" fmla="*/ 12192000 w 12192000"/>
              <a:gd name="connsiteY3" fmla="*/ 634064 h 1931543"/>
              <a:gd name="connsiteX4" fmla="*/ 12192000 w 12192000"/>
              <a:gd name="connsiteY4" fmla="*/ 1931543 h 1931543"/>
              <a:gd name="connsiteX5" fmla="*/ 0 w 12192000"/>
              <a:gd name="connsiteY5" fmla="*/ 1931543 h 1931543"/>
              <a:gd name="connsiteX6" fmla="*/ 0 w 12192000"/>
              <a:gd name="connsiteY6" fmla="*/ 634064 h 1931543"/>
              <a:gd name="connsiteX0" fmla="*/ 0 w 12192000"/>
              <a:gd name="connsiteY0" fmla="*/ 634064 h 1931543"/>
              <a:gd name="connsiteX1" fmla="*/ 626533 w 12192000"/>
              <a:gd name="connsiteY1" fmla="*/ 593811 h 1931543"/>
              <a:gd name="connsiteX2" fmla="*/ 1854200 w 12192000"/>
              <a:gd name="connsiteY2" fmla="*/ 475277 h 1931543"/>
              <a:gd name="connsiteX3" fmla="*/ 4978400 w 12192000"/>
              <a:gd name="connsiteY3" fmla="*/ 1143 h 1931543"/>
              <a:gd name="connsiteX4" fmla="*/ 12192000 w 12192000"/>
              <a:gd name="connsiteY4" fmla="*/ 634064 h 1931543"/>
              <a:gd name="connsiteX5" fmla="*/ 12192000 w 12192000"/>
              <a:gd name="connsiteY5" fmla="*/ 1931543 h 1931543"/>
              <a:gd name="connsiteX6" fmla="*/ 0 w 12192000"/>
              <a:gd name="connsiteY6" fmla="*/ 1931543 h 1931543"/>
              <a:gd name="connsiteX7" fmla="*/ 0 w 12192000"/>
              <a:gd name="connsiteY7" fmla="*/ 634064 h 1931543"/>
              <a:gd name="connsiteX0" fmla="*/ 0 w 12192000"/>
              <a:gd name="connsiteY0" fmla="*/ 634064 h 1931543"/>
              <a:gd name="connsiteX1" fmla="*/ 127000 w 12192000"/>
              <a:gd name="connsiteY1" fmla="*/ 636144 h 1931543"/>
              <a:gd name="connsiteX2" fmla="*/ 626533 w 12192000"/>
              <a:gd name="connsiteY2" fmla="*/ 593811 h 1931543"/>
              <a:gd name="connsiteX3" fmla="*/ 1854200 w 12192000"/>
              <a:gd name="connsiteY3" fmla="*/ 475277 h 1931543"/>
              <a:gd name="connsiteX4" fmla="*/ 4978400 w 12192000"/>
              <a:gd name="connsiteY4" fmla="*/ 1143 h 1931543"/>
              <a:gd name="connsiteX5" fmla="*/ 12192000 w 12192000"/>
              <a:gd name="connsiteY5" fmla="*/ 634064 h 1931543"/>
              <a:gd name="connsiteX6" fmla="*/ 12192000 w 12192000"/>
              <a:gd name="connsiteY6" fmla="*/ 1931543 h 1931543"/>
              <a:gd name="connsiteX7" fmla="*/ 0 w 12192000"/>
              <a:gd name="connsiteY7" fmla="*/ 1931543 h 1931543"/>
              <a:gd name="connsiteX8" fmla="*/ 0 w 12192000"/>
              <a:gd name="connsiteY8" fmla="*/ 634064 h 1931543"/>
              <a:gd name="connsiteX0" fmla="*/ 9407 w 12201407"/>
              <a:gd name="connsiteY0" fmla="*/ 634064 h 1931543"/>
              <a:gd name="connsiteX1" fmla="*/ 9407 w 12201407"/>
              <a:gd name="connsiteY1" fmla="*/ 653078 h 1931543"/>
              <a:gd name="connsiteX2" fmla="*/ 136407 w 12201407"/>
              <a:gd name="connsiteY2" fmla="*/ 636144 h 1931543"/>
              <a:gd name="connsiteX3" fmla="*/ 635940 w 12201407"/>
              <a:gd name="connsiteY3" fmla="*/ 593811 h 1931543"/>
              <a:gd name="connsiteX4" fmla="*/ 1863607 w 12201407"/>
              <a:gd name="connsiteY4" fmla="*/ 475277 h 1931543"/>
              <a:gd name="connsiteX5" fmla="*/ 4987807 w 12201407"/>
              <a:gd name="connsiteY5" fmla="*/ 1143 h 1931543"/>
              <a:gd name="connsiteX6" fmla="*/ 12201407 w 12201407"/>
              <a:gd name="connsiteY6" fmla="*/ 634064 h 1931543"/>
              <a:gd name="connsiteX7" fmla="*/ 12201407 w 12201407"/>
              <a:gd name="connsiteY7" fmla="*/ 1931543 h 1931543"/>
              <a:gd name="connsiteX8" fmla="*/ 9407 w 12201407"/>
              <a:gd name="connsiteY8" fmla="*/ 1931543 h 1931543"/>
              <a:gd name="connsiteX9" fmla="*/ 9407 w 12201407"/>
              <a:gd name="connsiteY9" fmla="*/ 634064 h 1931543"/>
              <a:gd name="connsiteX0" fmla="*/ 9407 w 12201407"/>
              <a:gd name="connsiteY0" fmla="*/ 634064 h 1931543"/>
              <a:gd name="connsiteX1" fmla="*/ 9407 w 12201407"/>
              <a:gd name="connsiteY1" fmla="*/ 653078 h 1931543"/>
              <a:gd name="connsiteX2" fmla="*/ 136407 w 12201407"/>
              <a:gd name="connsiteY2" fmla="*/ 636144 h 1931543"/>
              <a:gd name="connsiteX3" fmla="*/ 517408 w 12201407"/>
              <a:gd name="connsiteY3" fmla="*/ 543011 h 1931543"/>
              <a:gd name="connsiteX4" fmla="*/ 635940 w 12201407"/>
              <a:gd name="connsiteY4" fmla="*/ 593811 h 1931543"/>
              <a:gd name="connsiteX5" fmla="*/ 1863607 w 12201407"/>
              <a:gd name="connsiteY5" fmla="*/ 475277 h 1931543"/>
              <a:gd name="connsiteX6" fmla="*/ 4987807 w 12201407"/>
              <a:gd name="connsiteY6" fmla="*/ 1143 h 1931543"/>
              <a:gd name="connsiteX7" fmla="*/ 12201407 w 12201407"/>
              <a:gd name="connsiteY7" fmla="*/ 634064 h 1931543"/>
              <a:gd name="connsiteX8" fmla="*/ 12201407 w 12201407"/>
              <a:gd name="connsiteY8" fmla="*/ 1931543 h 1931543"/>
              <a:gd name="connsiteX9" fmla="*/ 9407 w 12201407"/>
              <a:gd name="connsiteY9" fmla="*/ 1931543 h 1931543"/>
              <a:gd name="connsiteX10" fmla="*/ 9407 w 12201407"/>
              <a:gd name="connsiteY10" fmla="*/ 634064 h 1931543"/>
              <a:gd name="connsiteX0" fmla="*/ 9407 w 12201407"/>
              <a:gd name="connsiteY0" fmla="*/ 634064 h 1931543"/>
              <a:gd name="connsiteX1" fmla="*/ 9407 w 12201407"/>
              <a:gd name="connsiteY1" fmla="*/ 653078 h 1931543"/>
              <a:gd name="connsiteX2" fmla="*/ 144873 w 12201407"/>
              <a:gd name="connsiteY2" fmla="*/ 619210 h 1931543"/>
              <a:gd name="connsiteX3" fmla="*/ 517408 w 12201407"/>
              <a:gd name="connsiteY3" fmla="*/ 543011 h 1931543"/>
              <a:gd name="connsiteX4" fmla="*/ 635940 w 12201407"/>
              <a:gd name="connsiteY4" fmla="*/ 593811 h 1931543"/>
              <a:gd name="connsiteX5" fmla="*/ 1863607 w 12201407"/>
              <a:gd name="connsiteY5" fmla="*/ 475277 h 1931543"/>
              <a:gd name="connsiteX6" fmla="*/ 4987807 w 12201407"/>
              <a:gd name="connsiteY6" fmla="*/ 1143 h 1931543"/>
              <a:gd name="connsiteX7" fmla="*/ 12201407 w 12201407"/>
              <a:gd name="connsiteY7" fmla="*/ 634064 h 1931543"/>
              <a:gd name="connsiteX8" fmla="*/ 12201407 w 12201407"/>
              <a:gd name="connsiteY8" fmla="*/ 1931543 h 1931543"/>
              <a:gd name="connsiteX9" fmla="*/ 9407 w 12201407"/>
              <a:gd name="connsiteY9" fmla="*/ 1931543 h 1931543"/>
              <a:gd name="connsiteX10" fmla="*/ 9407 w 12201407"/>
              <a:gd name="connsiteY10" fmla="*/ 634064 h 1931543"/>
              <a:gd name="connsiteX0" fmla="*/ 9407 w 12201407"/>
              <a:gd name="connsiteY0" fmla="*/ 634064 h 1931543"/>
              <a:gd name="connsiteX1" fmla="*/ 9407 w 12201407"/>
              <a:gd name="connsiteY1" fmla="*/ 653078 h 1931543"/>
              <a:gd name="connsiteX2" fmla="*/ 144873 w 12201407"/>
              <a:gd name="connsiteY2" fmla="*/ 619210 h 1931543"/>
              <a:gd name="connsiteX3" fmla="*/ 517408 w 12201407"/>
              <a:gd name="connsiteY3" fmla="*/ 543011 h 1931543"/>
              <a:gd name="connsiteX4" fmla="*/ 1152407 w 12201407"/>
              <a:gd name="connsiteY4" fmla="*/ 517611 h 1931543"/>
              <a:gd name="connsiteX5" fmla="*/ 1863607 w 12201407"/>
              <a:gd name="connsiteY5" fmla="*/ 475277 h 1931543"/>
              <a:gd name="connsiteX6" fmla="*/ 4987807 w 12201407"/>
              <a:gd name="connsiteY6" fmla="*/ 1143 h 1931543"/>
              <a:gd name="connsiteX7" fmla="*/ 12201407 w 12201407"/>
              <a:gd name="connsiteY7" fmla="*/ 634064 h 1931543"/>
              <a:gd name="connsiteX8" fmla="*/ 12201407 w 12201407"/>
              <a:gd name="connsiteY8" fmla="*/ 1931543 h 1931543"/>
              <a:gd name="connsiteX9" fmla="*/ 9407 w 12201407"/>
              <a:gd name="connsiteY9" fmla="*/ 1931543 h 1931543"/>
              <a:gd name="connsiteX10" fmla="*/ 9407 w 12201407"/>
              <a:gd name="connsiteY10" fmla="*/ 634064 h 1931543"/>
              <a:gd name="connsiteX0" fmla="*/ 9407 w 12201407"/>
              <a:gd name="connsiteY0" fmla="*/ 634064 h 1931543"/>
              <a:gd name="connsiteX1" fmla="*/ 9407 w 12201407"/>
              <a:gd name="connsiteY1" fmla="*/ 653078 h 1931543"/>
              <a:gd name="connsiteX2" fmla="*/ 144873 w 12201407"/>
              <a:gd name="connsiteY2" fmla="*/ 619210 h 1931543"/>
              <a:gd name="connsiteX3" fmla="*/ 534342 w 12201407"/>
              <a:gd name="connsiteY3" fmla="*/ 576878 h 1931543"/>
              <a:gd name="connsiteX4" fmla="*/ 1152407 w 12201407"/>
              <a:gd name="connsiteY4" fmla="*/ 517611 h 1931543"/>
              <a:gd name="connsiteX5" fmla="*/ 1863607 w 12201407"/>
              <a:gd name="connsiteY5" fmla="*/ 475277 h 1931543"/>
              <a:gd name="connsiteX6" fmla="*/ 4987807 w 12201407"/>
              <a:gd name="connsiteY6" fmla="*/ 1143 h 1931543"/>
              <a:gd name="connsiteX7" fmla="*/ 12201407 w 12201407"/>
              <a:gd name="connsiteY7" fmla="*/ 634064 h 1931543"/>
              <a:gd name="connsiteX8" fmla="*/ 12201407 w 12201407"/>
              <a:gd name="connsiteY8" fmla="*/ 1931543 h 1931543"/>
              <a:gd name="connsiteX9" fmla="*/ 9407 w 12201407"/>
              <a:gd name="connsiteY9" fmla="*/ 1931543 h 1931543"/>
              <a:gd name="connsiteX10" fmla="*/ 9407 w 12201407"/>
              <a:gd name="connsiteY10" fmla="*/ 634064 h 1931543"/>
              <a:gd name="connsiteX0" fmla="*/ 9407 w 12201407"/>
              <a:gd name="connsiteY0" fmla="*/ 634064 h 1931543"/>
              <a:gd name="connsiteX1" fmla="*/ 9407 w 12201407"/>
              <a:gd name="connsiteY1" fmla="*/ 653078 h 1931543"/>
              <a:gd name="connsiteX2" fmla="*/ 144873 w 12201407"/>
              <a:gd name="connsiteY2" fmla="*/ 619210 h 1931543"/>
              <a:gd name="connsiteX3" fmla="*/ 534342 w 12201407"/>
              <a:gd name="connsiteY3" fmla="*/ 576878 h 1931543"/>
              <a:gd name="connsiteX4" fmla="*/ 1237073 w 12201407"/>
              <a:gd name="connsiteY4" fmla="*/ 458344 h 1931543"/>
              <a:gd name="connsiteX5" fmla="*/ 1863607 w 12201407"/>
              <a:gd name="connsiteY5" fmla="*/ 475277 h 1931543"/>
              <a:gd name="connsiteX6" fmla="*/ 4987807 w 12201407"/>
              <a:gd name="connsiteY6" fmla="*/ 1143 h 1931543"/>
              <a:gd name="connsiteX7" fmla="*/ 12201407 w 12201407"/>
              <a:gd name="connsiteY7" fmla="*/ 634064 h 1931543"/>
              <a:gd name="connsiteX8" fmla="*/ 12201407 w 12201407"/>
              <a:gd name="connsiteY8" fmla="*/ 1931543 h 1931543"/>
              <a:gd name="connsiteX9" fmla="*/ 9407 w 12201407"/>
              <a:gd name="connsiteY9" fmla="*/ 1931543 h 1931543"/>
              <a:gd name="connsiteX10" fmla="*/ 9407 w 12201407"/>
              <a:gd name="connsiteY10" fmla="*/ 634064 h 1931543"/>
              <a:gd name="connsiteX0" fmla="*/ 9407 w 12201407"/>
              <a:gd name="connsiteY0" fmla="*/ 634397 h 1931876"/>
              <a:gd name="connsiteX1" fmla="*/ 9407 w 12201407"/>
              <a:gd name="connsiteY1" fmla="*/ 653411 h 1931876"/>
              <a:gd name="connsiteX2" fmla="*/ 144873 w 12201407"/>
              <a:gd name="connsiteY2" fmla="*/ 619543 h 1931876"/>
              <a:gd name="connsiteX3" fmla="*/ 534342 w 12201407"/>
              <a:gd name="connsiteY3" fmla="*/ 577211 h 1931876"/>
              <a:gd name="connsiteX4" fmla="*/ 1237073 w 12201407"/>
              <a:gd name="connsiteY4" fmla="*/ 458677 h 1931876"/>
              <a:gd name="connsiteX5" fmla="*/ 1897473 w 12201407"/>
              <a:gd name="connsiteY5" fmla="*/ 382476 h 1931876"/>
              <a:gd name="connsiteX6" fmla="*/ 4987807 w 12201407"/>
              <a:gd name="connsiteY6" fmla="*/ 1476 h 1931876"/>
              <a:gd name="connsiteX7" fmla="*/ 12201407 w 12201407"/>
              <a:gd name="connsiteY7" fmla="*/ 634397 h 1931876"/>
              <a:gd name="connsiteX8" fmla="*/ 12201407 w 12201407"/>
              <a:gd name="connsiteY8" fmla="*/ 1931876 h 1931876"/>
              <a:gd name="connsiteX9" fmla="*/ 9407 w 12201407"/>
              <a:gd name="connsiteY9" fmla="*/ 1931876 h 1931876"/>
              <a:gd name="connsiteX10" fmla="*/ 9407 w 12201407"/>
              <a:gd name="connsiteY10" fmla="*/ 634397 h 1931876"/>
              <a:gd name="connsiteX0" fmla="*/ 9407 w 12201407"/>
              <a:gd name="connsiteY0" fmla="*/ 663907 h 1961386"/>
              <a:gd name="connsiteX1" fmla="*/ 9407 w 12201407"/>
              <a:gd name="connsiteY1" fmla="*/ 682921 h 1961386"/>
              <a:gd name="connsiteX2" fmla="*/ 144873 w 12201407"/>
              <a:gd name="connsiteY2" fmla="*/ 649053 h 1961386"/>
              <a:gd name="connsiteX3" fmla="*/ 534342 w 12201407"/>
              <a:gd name="connsiteY3" fmla="*/ 606721 h 1961386"/>
              <a:gd name="connsiteX4" fmla="*/ 1237073 w 12201407"/>
              <a:gd name="connsiteY4" fmla="*/ 488187 h 1961386"/>
              <a:gd name="connsiteX5" fmla="*/ 1897473 w 12201407"/>
              <a:gd name="connsiteY5" fmla="*/ 411986 h 1961386"/>
              <a:gd name="connsiteX6" fmla="*/ 3641608 w 12201407"/>
              <a:gd name="connsiteY6" fmla="*/ 157987 h 1961386"/>
              <a:gd name="connsiteX7" fmla="*/ 4987807 w 12201407"/>
              <a:gd name="connsiteY7" fmla="*/ 30986 h 1961386"/>
              <a:gd name="connsiteX8" fmla="*/ 12201407 w 12201407"/>
              <a:gd name="connsiteY8" fmla="*/ 663907 h 1961386"/>
              <a:gd name="connsiteX9" fmla="*/ 12201407 w 12201407"/>
              <a:gd name="connsiteY9" fmla="*/ 1961386 h 1961386"/>
              <a:gd name="connsiteX10" fmla="*/ 9407 w 12201407"/>
              <a:gd name="connsiteY10" fmla="*/ 1961386 h 1961386"/>
              <a:gd name="connsiteX11" fmla="*/ 9407 w 12201407"/>
              <a:gd name="connsiteY11" fmla="*/ 663907 h 1961386"/>
              <a:gd name="connsiteX0" fmla="*/ 9407 w 12201407"/>
              <a:gd name="connsiteY0" fmla="*/ 595174 h 1892653"/>
              <a:gd name="connsiteX1" fmla="*/ 9407 w 12201407"/>
              <a:gd name="connsiteY1" fmla="*/ 614188 h 1892653"/>
              <a:gd name="connsiteX2" fmla="*/ 144873 w 12201407"/>
              <a:gd name="connsiteY2" fmla="*/ 580320 h 1892653"/>
              <a:gd name="connsiteX3" fmla="*/ 534342 w 12201407"/>
              <a:gd name="connsiteY3" fmla="*/ 537988 h 1892653"/>
              <a:gd name="connsiteX4" fmla="*/ 1237073 w 12201407"/>
              <a:gd name="connsiteY4" fmla="*/ 419454 h 1892653"/>
              <a:gd name="connsiteX5" fmla="*/ 1897473 w 12201407"/>
              <a:gd name="connsiteY5" fmla="*/ 343253 h 1892653"/>
              <a:gd name="connsiteX6" fmla="*/ 3641608 w 12201407"/>
              <a:gd name="connsiteY6" fmla="*/ 89254 h 1892653"/>
              <a:gd name="connsiteX7" fmla="*/ 5741341 w 12201407"/>
              <a:gd name="connsiteY7" fmla="*/ 46920 h 1892653"/>
              <a:gd name="connsiteX8" fmla="*/ 12201407 w 12201407"/>
              <a:gd name="connsiteY8" fmla="*/ 595174 h 1892653"/>
              <a:gd name="connsiteX9" fmla="*/ 12201407 w 12201407"/>
              <a:gd name="connsiteY9" fmla="*/ 1892653 h 1892653"/>
              <a:gd name="connsiteX10" fmla="*/ 9407 w 12201407"/>
              <a:gd name="connsiteY10" fmla="*/ 1892653 h 1892653"/>
              <a:gd name="connsiteX11" fmla="*/ 9407 w 12201407"/>
              <a:gd name="connsiteY11" fmla="*/ 595174 h 1892653"/>
              <a:gd name="connsiteX0" fmla="*/ 9407 w 12201407"/>
              <a:gd name="connsiteY0" fmla="*/ 621168 h 1918647"/>
              <a:gd name="connsiteX1" fmla="*/ 9407 w 12201407"/>
              <a:gd name="connsiteY1" fmla="*/ 640182 h 1918647"/>
              <a:gd name="connsiteX2" fmla="*/ 144873 w 12201407"/>
              <a:gd name="connsiteY2" fmla="*/ 606314 h 1918647"/>
              <a:gd name="connsiteX3" fmla="*/ 534342 w 12201407"/>
              <a:gd name="connsiteY3" fmla="*/ 563982 h 1918647"/>
              <a:gd name="connsiteX4" fmla="*/ 1237073 w 12201407"/>
              <a:gd name="connsiteY4" fmla="*/ 445448 h 1918647"/>
              <a:gd name="connsiteX5" fmla="*/ 1897473 w 12201407"/>
              <a:gd name="connsiteY5" fmla="*/ 369247 h 1918647"/>
              <a:gd name="connsiteX6" fmla="*/ 3641608 w 12201407"/>
              <a:gd name="connsiteY6" fmla="*/ 115248 h 1918647"/>
              <a:gd name="connsiteX7" fmla="*/ 6003807 w 12201407"/>
              <a:gd name="connsiteY7" fmla="*/ 39047 h 1918647"/>
              <a:gd name="connsiteX8" fmla="*/ 12201407 w 12201407"/>
              <a:gd name="connsiteY8" fmla="*/ 621168 h 1918647"/>
              <a:gd name="connsiteX9" fmla="*/ 12201407 w 12201407"/>
              <a:gd name="connsiteY9" fmla="*/ 1918647 h 1918647"/>
              <a:gd name="connsiteX10" fmla="*/ 9407 w 12201407"/>
              <a:gd name="connsiteY10" fmla="*/ 1918647 h 1918647"/>
              <a:gd name="connsiteX11" fmla="*/ 9407 w 12201407"/>
              <a:gd name="connsiteY11" fmla="*/ 621168 h 1918647"/>
              <a:gd name="connsiteX0" fmla="*/ 9407 w 12201407"/>
              <a:gd name="connsiteY0" fmla="*/ 617474 h 1914953"/>
              <a:gd name="connsiteX1" fmla="*/ 9407 w 12201407"/>
              <a:gd name="connsiteY1" fmla="*/ 636488 h 1914953"/>
              <a:gd name="connsiteX2" fmla="*/ 144873 w 12201407"/>
              <a:gd name="connsiteY2" fmla="*/ 602620 h 1914953"/>
              <a:gd name="connsiteX3" fmla="*/ 534342 w 12201407"/>
              <a:gd name="connsiteY3" fmla="*/ 560288 h 1914953"/>
              <a:gd name="connsiteX4" fmla="*/ 1237073 w 12201407"/>
              <a:gd name="connsiteY4" fmla="*/ 441754 h 1914953"/>
              <a:gd name="connsiteX5" fmla="*/ 1897473 w 12201407"/>
              <a:gd name="connsiteY5" fmla="*/ 365553 h 1914953"/>
              <a:gd name="connsiteX6" fmla="*/ 3641608 w 12201407"/>
              <a:gd name="connsiteY6" fmla="*/ 111554 h 1914953"/>
              <a:gd name="connsiteX7" fmla="*/ 6003807 w 12201407"/>
              <a:gd name="connsiteY7" fmla="*/ 35353 h 1914953"/>
              <a:gd name="connsiteX8" fmla="*/ 12201407 w 12201407"/>
              <a:gd name="connsiteY8" fmla="*/ 617474 h 1914953"/>
              <a:gd name="connsiteX9" fmla="*/ 12201407 w 12201407"/>
              <a:gd name="connsiteY9" fmla="*/ 1914953 h 1914953"/>
              <a:gd name="connsiteX10" fmla="*/ 9407 w 12201407"/>
              <a:gd name="connsiteY10" fmla="*/ 1914953 h 1914953"/>
              <a:gd name="connsiteX11" fmla="*/ 9407 w 12201407"/>
              <a:gd name="connsiteY11" fmla="*/ 617474 h 1914953"/>
              <a:gd name="connsiteX0" fmla="*/ 9407 w 12201407"/>
              <a:gd name="connsiteY0" fmla="*/ 1086577 h 2384056"/>
              <a:gd name="connsiteX1" fmla="*/ 9407 w 12201407"/>
              <a:gd name="connsiteY1" fmla="*/ 1105591 h 2384056"/>
              <a:gd name="connsiteX2" fmla="*/ 144873 w 12201407"/>
              <a:gd name="connsiteY2" fmla="*/ 1071723 h 2384056"/>
              <a:gd name="connsiteX3" fmla="*/ 534342 w 12201407"/>
              <a:gd name="connsiteY3" fmla="*/ 1029391 h 2384056"/>
              <a:gd name="connsiteX4" fmla="*/ 1237073 w 12201407"/>
              <a:gd name="connsiteY4" fmla="*/ 910857 h 2384056"/>
              <a:gd name="connsiteX5" fmla="*/ 1897473 w 12201407"/>
              <a:gd name="connsiteY5" fmla="*/ 834656 h 2384056"/>
              <a:gd name="connsiteX6" fmla="*/ 3641608 w 12201407"/>
              <a:gd name="connsiteY6" fmla="*/ 580657 h 2384056"/>
              <a:gd name="connsiteX7" fmla="*/ 6003807 w 12201407"/>
              <a:gd name="connsiteY7" fmla="*/ 504456 h 2384056"/>
              <a:gd name="connsiteX8" fmla="*/ 12201407 w 12201407"/>
              <a:gd name="connsiteY8" fmla="*/ 1086577 h 2384056"/>
              <a:gd name="connsiteX9" fmla="*/ 12201407 w 12201407"/>
              <a:gd name="connsiteY9" fmla="*/ 2384056 h 2384056"/>
              <a:gd name="connsiteX10" fmla="*/ 9407 w 12201407"/>
              <a:gd name="connsiteY10" fmla="*/ 2384056 h 2384056"/>
              <a:gd name="connsiteX11" fmla="*/ 9407 w 12201407"/>
              <a:gd name="connsiteY11" fmla="*/ 1086577 h 2384056"/>
              <a:gd name="connsiteX0" fmla="*/ 9407 w 12201407"/>
              <a:gd name="connsiteY0" fmla="*/ 969902 h 2267381"/>
              <a:gd name="connsiteX1" fmla="*/ 9407 w 12201407"/>
              <a:gd name="connsiteY1" fmla="*/ 988916 h 2267381"/>
              <a:gd name="connsiteX2" fmla="*/ 144873 w 12201407"/>
              <a:gd name="connsiteY2" fmla="*/ 955048 h 2267381"/>
              <a:gd name="connsiteX3" fmla="*/ 534342 w 12201407"/>
              <a:gd name="connsiteY3" fmla="*/ 912716 h 2267381"/>
              <a:gd name="connsiteX4" fmla="*/ 1237073 w 12201407"/>
              <a:gd name="connsiteY4" fmla="*/ 794182 h 2267381"/>
              <a:gd name="connsiteX5" fmla="*/ 1897473 w 12201407"/>
              <a:gd name="connsiteY5" fmla="*/ 717981 h 2267381"/>
              <a:gd name="connsiteX6" fmla="*/ 3641608 w 12201407"/>
              <a:gd name="connsiteY6" fmla="*/ 463982 h 2267381"/>
              <a:gd name="connsiteX7" fmla="*/ 6003807 w 12201407"/>
              <a:gd name="connsiteY7" fmla="*/ 387781 h 2267381"/>
              <a:gd name="connsiteX8" fmla="*/ 9026408 w 12201407"/>
              <a:gd name="connsiteY8" fmla="*/ 15249 h 2267381"/>
              <a:gd name="connsiteX9" fmla="*/ 12201407 w 12201407"/>
              <a:gd name="connsiteY9" fmla="*/ 969902 h 2267381"/>
              <a:gd name="connsiteX10" fmla="*/ 12201407 w 12201407"/>
              <a:gd name="connsiteY10" fmla="*/ 2267381 h 2267381"/>
              <a:gd name="connsiteX11" fmla="*/ 9407 w 12201407"/>
              <a:gd name="connsiteY11" fmla="*/ 2267381 h 2267381"/>
              <a:gd name="connsiteX12" fmla="*/ 9407 w 12201407"/>
              <a:gd name="connsiteY12" fmla="*/ 969902 h 2267381"/>
              <a:gd name="connsiteX0" fmla="*/ 9407 w 12201407"/>
              <a:gd name="connsiteY0" fmla="*/ 1126805 h 2424284"/>
              <a:gd name="connsiteX1" fmla="*/ 9407 w 12201407"/>
              <a:gd name="connsiteY1" fmla="*/ 1145819 h 2424284"/>
              <a:gd name="connsiteX2" fmla="*/ 144873 w 12201407"/>
              <a:gd name="connsiteY2" fmla="*/ 1111951 h 2424284"/>
              <a:gd name="connsiteX3" fmla="*/ 534342 w 12201407"/>
              <a:gd name="connsiteY3" fmla="*/ 1069619 h 2424284"/>
              <a:gd name="connsiteX4" fmla="*/ 1237073 w 12201407"/>
              <a:gd name="connsiteY4" fmla="*/ 951085 h 2424284"/>
              <a:gd name="connsiteX5" fmla="*/ 1897473 w 12201407"/>
              <a:gd name="connsiteY5" fmla="*/ 874884 h 2424284"/>
              <a:gd name="connsiteX6" fmla="*/ 3641608 w 12201407"/>
              <a:gd name="connsiteY6" fmla="*/ 620885 h 2424284"/>
              <a:gd name="connsiteX7" fmla="*/ 6003807 w 12201407"/>
              <a:gd name="connsiteY7" fmla="*/ 544684 h 2424284"/>
              <a:gd name="connsiteX8" fmla="*/ 9026408 w 12201407"/>
              <a:gd name="connsiteY8" fmla="*/ 172152 h 2424284"/>
              <a:gd name="connsiteX9" fmla="*/ 12201407 w 12201407"/>
              <a:gd name="connsiteY9" fmla="*/ 1126805 h 2424284"/>
              <a:gd name="connsiteX10" fmla="*/ 12201407 w 12201407"/>
              <a:gd name="connsiteY10" fmla="*/ 2424284 h 2424284"/>
              <a:gd name="connsiteX11" fmla="*/ 9407 w 12201407"/>
              <a:gd name="connsiteY11" fmla="*/ 2424284 h 2424284"/>
              <a:gd name="connsiteX12" fmla="*/ 9407 w 12201407"/>
              <a:gd name="connsiteY12" fmla="*/ 1126805 h 2424284"/>
              <a:gd name="connsiteX0" fmla="*/ 9407 w 12201407"/>
              <a:gd name="connsiteY0" fmla="*/ 1126805 h 2424284"/>
              <a:gd name="connsiteX1" fmla="*/ 9407 w 12201407"/>
              <a:gd name="connsiteY1" fmla="*/ 1145819 h 2424284"/>
              <a:gd name="connsiteX2" fmla="*/ 144873 w 12201407"/>
              <a:gd name="connsiteY2" fmla="*/ 1111951 h 2424284"/>
              <a:gd name="connsiteX3" fmla="*/ 534342 w 12201407"/>
              <a:gd name="connsiteY3" fmla="*/ 1069619 h 2424284"/>
              <a:gd name="connsiteX4" fmla="*/ 1237073 w 12201407"/>
              <a:gd name="connsiteY4" fmla="*/ 951085 h 2424284"/>
              <a:gd name="connsiteX5" fmla="*/ 1897473 w 12201407"/>
              <a:gd name="connsiteY5" fmla="*/ 874884 h 2424284"/>
              <a:gd name="connsiteX6" fmla="*/ 3641608 w 12201407"/>
              <a:gd name="connsiteY6" fmla="*/ 620885 h 2424284"/>
              <a:gd name="connsiteX7" fmla="*/ 6003807 w 12201407"/>
              <a:gd name="connsiteY7" fmla="*/ 544684 h 2424284"/>
              <a:gd name="connsiteX8" fmla="*/ 9026408 w 12201407"/>
              <a:gd name="connsiteY8" fmla="*/ 172152 h 2424284"/>
              <a:gd name="connsiteX9" fmla="*/ 12201407 w 12201407"/>
              <a:gd name="connsiteY9" fmla="*/ 1126805 h 2424284"/>
              <a:gd name="connsiteX10" fmla="*/ 12201407 w 12201407"/>
              <a:gd name="connsiteY10" fmla="*/ 2424284 h 2424284"/>
              <a:gd name="connsiteX11" fmla="*/ 9407 w 12201407"/>
              <a:gd name="connsiteY11" fmla="*/ 2424284 h 2424284"/>
              <a:gd name="connsiteX12" fmla="*/ 9407 w 12201407"/>
              <a:gd name="connsiteY12" fmla="*/ 1126805 h 2424284"/>
              <a:gd name="connsiteX0" fmla="*/ 9407 w 12201407"/>
              <a:gd name="connsiteY0" fmla="*/ 1222026 h 2519505"/>
              <a:gd name="connsiteX1" fmla="*/ 9407 w 12201407"/>
              <a:gd name="connsiteY1" fmla="*/ 1241040 h 2519505"/>
              <a:gd name="connsiteX2" fmla="*/ 144873 w 12201407"/>
              <a:gd name="connsiteY2" fmla="*/ 1207172 h 2519505"/>
              <a:gd name="connsiteX3" fmla="*/ 534342 w 12201407"/>
              <a:gd name="connsiteY3" fmla="*/ 1164840 h 2519505"/>
              <a:gd name="connsiteX4" fmla="*/ 1237073 w 12201407"/>
              <a:gd name="connsiteY4" fmla="*/ 1046306 h 2519505"/>
              <a:gd name="connsiteX5" fmla="*/ 1897473 w 12201407"/>
              <a:gd name="connsiteY5" fmla="*/ 970105 h 2519505"/>
              <a:gd name="connsiteX6" fmla="*/ 3641608 w 12201407"/>
              <a:gd name="connsiteY6" fmla="*/ 716106 h 2519505"/>
              <a:gd name="connsiteX7" fmla="*/ 6046141 w 12201407"/>
              <a:gd name="connsiteY7" fmla="*/ 208105 h 2519505"/>
              <a:gd name="connsiteX8" fmla="*/ 9026408 w 12201407"/>
              <a:gd name="connsiteY8" fmla="*/ 267373 h 2519505"/>
              <a:gd name="connsiteX9" fmla="*/ 12201407 w 12201407"/>
              <a:gd name="connsiteY9" fmla="*/ 1222026 h 2519505"/>
              <a:gd name="connsiteX10" fmla="*/ 12201407 w 12201407"/>
              <a:gd name="connsiteY10" fmla="*/ 2519505 h 2519505"/>
              <a:gd name="connsiteX11" fmla="*/ 9407 w 12201407"/>
              <a:gd name="connsiteY11" fmla="*/ 2519505 h 2519505"/>
              <a:gd name="connsiteX12" fmla="*/ 9407 w 12201407"/>
              <a:gd name="connsiteY12" fmla="*/ 1222026 h 2519505"/>
              <a:gd name="connsiteX0" fmla="*/ 9407 w 12201407"/>
              <a:gd name="connsiteY0" fmla="*/ 1445030 h 2742509"/>
              <a:gd name="connsiteX1" fmla="*/ 9407 w 12201407"/>
              <a:gd name="connsiteY1" fmla="*/ 1464044 h 2742509"/>
              <a:gd name="connsiteX2" fmla="*/ 144873 w 12201407"/>
              <a:gd name="connsiteY2" fmla="*/ 1430176 h 2742509"/>
              <a:gd name="connsiteX3" fmla="*/ 534342 w 12201407"/>
              <a:gd name="connsiteY3" fmla="*/ 1387844 h 2742509"/>
              <a:gd name="connsiteX4" fmla="*/ 1237073 w 12201407"/>
              <a:gd name="connsiteY4" fmla="*/ 1269310 h 2742509"/>
              <a:gd name="connsiteX5" fmla="*/ 1897473 w 12201407"/>
              <a:gd name="connsiteY5" fmla="*/ 1193109 h 2742509"/>
              <a:gd name="connsiteX6" fmla="*/ 3641608 w 12201407"/>
              <a:gd name="connsiteY6" fmla="*/ 939110 h 2742509"/>
              <a:gd name="connsiteX7" fmla="*/ 6046141 w 12201407"/>
              <a:gd name="connsiteY7" fmla="*/ 431109 h 2742509"/>
              <a:gd name="connsiteX8" fmla="*/ 9128008 w 12201407"/>
              <a:gd name="connsiteY8" fmla="*/ 194043 h 2742509"/>
              <a:gd name="connsiteX9" fmla="*/ 12201407 w 12201407"/>
              <a:gd name="connsiteY9" fmla="*/ 1445030 h 2742509"/>
              <a:gd name="connsiteX10" fmla="*/ 12201407 w 12201407"/>
              <a:gd name="connsiteY10" fmla="*/ 2742509 h 2742509"/>
              <a:gd name="connsiteX11" fmla="*/ 9407 w 12201407"/>
              <a:gd name="connsiteY11" fmla="*/ 2742509 h 2742509"/>
              <a:gd name="connsiteX12" fmla="*/ 9407 w 12201407"/>
              <a:gd name="connsiteY12" fmla="*/ 1445030 h 2742509"/>
              <a:gd name="connsiteX0" fmla="*/ 9407 w 12201407"/>
              <a:gd name="connsiteY0" fmla="*/ 1445030 h 2742509"/>
              <a:gd name="connsiteX1" fmla="*/ 9407 w 12201407"/>
              <a:gd name="connsiteY1" fmla="*/ 1464044 h 2742509"/>
              <a:gd name="connsiteX2" fmla="*/ 144873 w 12201407"/>
              <a:gd name="connsiteY2" fmla="*/ 1430176 h 2742509"/>
              <a:gd name="connsiteX3" fmla="*/ 534342 w 12201407"/>
              <a:gd name="connsiteY3" fmla="*/ 1387844 h 2742509"/>
              <a:gd name="connsiteX4" fmla="*/ 1237073 w 12201407"/>
              <a:gd name="connsiteY4" fmla="*/ 1269310 h 2742509"/>
              <a:gd name="connsiteX5" fmla="*/ 1889006 w 12201407"/>
              <a:gd name="connsiteY5" fmla="*/ 1023776 h 2742509"/>
              <a:gd name="connsiteX6" fmla="*/ 3641608 w 12201407"/>
              <a:gd name="connsiteY6" fmla="*/ 939110 h 2742509"/>
              <a:gd name="connsiteX7" fmla="*/ 6046141 w 12201407"/>
              <a:gd name="connsiteY7" fmla="*/ 431109 h 2742509"/>
              <a:gd name="connsiteX8" fmla="*/ 9128008 w 12201407"/>
              <a:gd name="connsiteY8" fmla="*/ 194043 h 2742509"/>
              <a:gd name="connsiteX9" fmla="*/ 12201407 w 12201407"/>
              <a:gd name="connsiteY9" fmla="*/ 1445030 h 2742509"/>
              <a:gd name="connsiteX10" fmla="*/ 12201407 w 12201407"/>
              <a:gd name="connsiteY10" fmla="*/ 2742509 h 2742509"/>
              <a:gd name="connsiteX11" fmla="*/ 9407 w 12201407"/>
              <a:gd name="connsiteY11" fmla="*/ 2742509 h 2742509"/>
              <a:gd name="connsiteX12" fmla="*/ 9407 w 12201407"/>
              <a:gd name="connsiteY12" fmla="*/ 1445030 h 2742509"/>
              <a:gd name="connsiteX0" fmla="*/ 9407 w 12201407"/>
              <a:gd name="connsiteY0" fmla="*/ 1445030 h 2742509"/>
              <a:gd name="connsiteX1" fmla="*/ 9407 w 12201407"/>
              <a:gd name="connsiteY1" fmla="*/ 1464044 h 2742509"/>
              <a:gd name="connsiteX2" fmla="*/ 144873 w 12201407"/>
              <a:gd name="connsiteY2" fmla="*/ 1430176 h 2742509"/>
              <a:gd name="connsiteX3" fmla="*/ 534342 w 12201407"/>
              <a:gd name="connsiteY3" fmla="*/ 1387844 h 2742509"/>
              <a:gd name="connsiteX4" fmla="*/ 1228606 w 12201407"/>
              <a:gd name="connsiteY4" fmla="*/ 1083043 h 2742509"/>
              <a:gd name="connsiteX5" fmla="*/ 1889006 w 12201407"/>
              <a:gd name="connsiteY5" fmla="*/ 1023776 h 2742509"/>
              <a:gd name="connsiteX6" fmla="*/ 3641608 w 12201407"/>
              <a:gd name="connsiteY6" fmla="*/ 939110 h 2742509"/>
              <a:gd name="connsiteX7" fmla="*/ 6046141 w 12201407"/>
              <a:gd name="connsiteY7" fmla="*/ 431109 h 2742509"/>
              <a:gd name="connsiteX8" fmla="*/ 9128008 w 12201407"/>
              <a:gd name="connsiteY8" fmla="*/ 194043 h 2742509"/>
              <a:gd name="connsiteX9" fmla="*/ 12201407 w 12201407"/>
              <a:gd name="connsiteY9" fmla="*/ 1445030 h 2742509"/>
              <a:gd name="connsiteX10" fmla="*/ 12201407 w 12201407"/>
              <a:gd name="connsiteY10" fmla="*/ 2742509 h 2742509"/>
              <a:gd name="connsiteX11" fmla="*/ 9407 w 12201407"/>
              <a:gd name="connsiteY11" fmla="*/ 2742509 h 2742509"/>
              <a:gd name="connsiteX12" fmla="*/ 9407 w 12201407"/>
              <a:gd name="connsiteY12" fmla="*/ 1445030 h 2742509"/>
              <a:gd name="connsiteX0" fmla="*/ 9407 w 12201407"/>
              <a:gd name="connsiteY0" fmla="*/ 1445030 h 2742509"/>
              <a:gd name="connsiteX1" fmla="*/ 9407 w 12201407"/>
              <a:gd name="connsiteY1" fmla="*/ 1464044 h 2742509"/>
              <a:gd name="connsiteX2" fmla="*/ 144873 w 12201407"/>
              <a:gd name="connsiteY2" fmla="*/ 1430176 h 2742509"/>
              <a:gd name="connsiteX3" fmla="*/ 551276 w 12201407"/>
              <a:gd name="connsiteY3" fmla="*/ 1260844 h 2742509"/>
              <a:gd name="connsiteX4" fmla="*/ 1228606 w 12201407"/>
              <a:gd name="connsiteY4" fmla="*/ 1083043 h 2742509"/>
              <a:gd name="connsiteX5" fmla="*/ 1889006 w 12201407"/>
              <a:gd name="connsiteY5" fmla="*/ 1023776 h 2742509"/>
              <a:gd name="connsiteX6" fmla="*/ 3641608 w 12201407"/>
              <a:gd name="connsiteY6" fmla="*/ 939110 h 2742509"/>
              <a:gd name="connsiteX7" fmla="*/ 6046141 w 12201407"/>
              <a:gd name="connsiteY7" fmla="*/ 431109 h 2742509"/>
              <a:gd name="connsiteX8" fmla="*/ 9128008 w 12201407"/>
              <a:gd name="connsiteY8" fmla="*/ 194043 h 2742509"/>
              <a:gd name="connsiteX9" fmla="*/ 12201407 w 12201407"/>
              <a:gd name="connsiteY9" fmla="*/ 1445030 h 2742509"/>
              <a:gd name="connsiteX10" fmla="*/ 12201407 w 12201407"/>
              <a:gd name="connsiteY10" fmla="*/ 2742509 h 2742509"/>
              <a:gd name="connsiteX11" fmla="*/ 9407 w 12201407"/>
              <a:gd name="connsiteY11" fmla="*/ 2742509 h 2742509"/>
              <a:gd name="connsiteX12" fmla="*/ 9407 w 12201407"/>
              <a:gd name="connsiteY12" fmla="*/ 1445030 h 2742509"/>
              <a:gd name="connsiteX0" fmla="*/ 9407 w 12201407"/>
              <a:gd name="connsiteY0" fmla="*/ 1445030 h 2742509"/>
              <a:gd name="connsiteX1" fmla="*/ 9407 w 12201407"/>
              <a:gd name="connsiteY1" fmla="*/ 1464044 h 2742509"/>
              <a:gd name="connsiteX2" fmla="*/ 43273 w 12201407"/>
              <a:gd name="connsiteY2" fmla="*/ 1176176 h 2742509"/>
              <a:gd name="connsiteX3" fmla="*/ 551276 w 12201407"/>
              <a:gd name="connsiteY3" fmla="*/ 1260844 h 2742509"/>
              <a:gd name="connsiteX4" fmla="*/ 1228606 w 12201407"/>
              <a:gd name="connsiteY4" fmla="*/ 1083043 h 2742509"/>
              <a:gd name="connsiteX5" fmla="*/ 1889006 w 12201407"/>
              <a:gd name="connsiteY5" fmla="*/ 1023776 h 2742509"/>
              <a:gd name="connsiteX6" fmla="*/ 3641608 w 12201407"/>
              <a:gd name="connsiteY6" fmla="*/ 939110 h 2742509"/>
              <a:gd name="connsiteX7" fmla="*/ 6046141 w 12201407"/>
              <a:gd name="connsiteY7" fmla="*/ 431109 h 2742509"/>
              <a:gd name="connsiteX8" fmla="*/ 9128008 w 12201407"/>
              <a:gd name="connsiteY8" fmla="*/ 194043 h 2742509"/>
              <a:gd name="connsiteX9" fmla="*/ 12201407 w 12201407"/>
              <a:gd name="connsiteY9" fmla="*/ 1445030 h 2742509"/>
              <a:gd name="connsiteX10" fmla="*/ 12201407 w 12201407"/>
              <a:gd name="connsiteY10" fmla="*/ 2742509 h 2742509"/>
              <a:gd name="connsiteX11" fmla="*/ 9407 w 12201407"/>
              <a:gd name="connsiteY11" fmla="*/ 2742509 h 2742509"/>
              <a:gd name="connsiteX12" fmla="*/ 9407 w 12201407"/>
              <a:gd name="connsiteY12" fmla="*/ 1445030 h 2742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201407" h="2742509">
                <a:moveTo>
                  <a:pt x="9407" y="1445030"/>
                </a:moveTo>
                <a:cubicBezTo>
                  <a:pt x="9407" y="1212197"/>
                  <a:pt x="-11760" y="1463697"/>
                  <a:pt x="9407" y="1464044"/>
                </a:cubicBezTo>
                <a:cubicBezTo>
                  <a:pt x="30574" y="1464391"/>
                  <a:pt x="-11760" y="1180409"/>
                  <a:pt x="43273" y="1176176"/>
                </a:cubicBezTo>
                <a:cubicBezTo>
                  <a:pt x="98306" y="1171943"/>
                  <a:pt x="468021" y="1267900"/>
                  <a:pt x="551276" y="1260844"/>
                </a:cubicBezTo>
                <a:cubicBezTo>
                  <a:pt x="634532" y="1253789"/>
                  <a:pt x="974606" y="1108443"/>
                  <a:pt x="1228606" y="1083043"/>
                </a:cubicBezTo>
                <a:cubicBezTo>
                  <a:pt x="1482606" y="1057643"/>
                  <a:pt x="1502361" y="1092920"/>
                  <a:pt x="1889006" y="1023776"/>
                </a:cubicBezTo>
                <a:cubicBezTo>
                  <a:pt x="2275651" y="954632"/>
                  <a:pt x="3126552" y="1002610"/>
                  <a:pt x="3641608" y="939110"/>
                </a:cubicBezTo>
                <a:cubicBezTo>
                  <a:pt x="4156664" y="875610"/>
                  <a:pt x="5126097" y="505898"/>
                  <a:pt x="6046141" y="431109"/>
                </a:cubicBezTo>
                <a:cubicBezTo>
                  <a:pt x="6966186" y="356320"/>
                  <a:pt x="8281342" y="-326310"/>
                  <a:pt x="9128008" y="194043"/>
                </a:cubicBezTo>
                <a:cubicBezTo>
                  <a:pt x="10008541" y="333397"/>
                  <a:pt x="11694818" y="1069675"/>
                  <a:pt x="12201407" y="1445030"/>
                </a:cubicBezTo>
                <a:lnTo>
                  <a:pt x="12201407" y="2742509"/>
                </a:lnTo>
                <a:lnTo>
                  <a:pt x="9407" y="2742509"/>
                </a:lnTo>
                <a:lnTo>
                  <a:pt x="9407" y="1445030"/>
                </a:lnTo>
                <a:close/>
              </a:path>
            </a:pathLst>
          </a:cu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4B762E26-03F0-1FEB-D43F-FC83508015DD}"/>
              </a:ext>
            </a:extLst>
          </p:cNvPr>
          <p:cNvSpPr/>
          <p:nvPr/>
        </p:nvSpPr>
        <p:spPr>
          <a:xfrm>
            <a:off x="0" y="0"/>
            <a:ext cx="12192000" cy="1938867"/>
          </a:xfrm>
          <a:custGeom>
            <a:avLst/>
            <a:gdLst>
              <a:gd name="connsiteX0" fmla="*/ 0 w 12192000"/>
              <a:gd name="connsiteY0" fmla="*/ 0 h 1938867"/>
              <a:gd name="connsiteX1" fmla="*/ 12192000 w 12192000"/>
              <a:gd name="connsiteY1" fmla="*/ 0 h 1938867"/>
              <a:gd name="connsiteX2" fmla="*/ 12192000 w 12192000"/>
              <a:gd name="connsiteY2" fmla="*/ 1938867 h 1938867"/>
              <a:gd name="connsiteX3" fmla="*/ 0 w 12192000"/>
              <a:gd name="connsiteY3" fmla="*/ 1938867 h 1938867"/>
              <a:gd name="connsiteX4" fmla="*/ 0 w 12192000"/>
              <a:gd name="connsiteY4" fmla="*/ 0 h 1938867"/>
              <a:gd name="connsiteX0" fmla="*/ 0 w 12192000"/>
              <a:gd name="connsiteY0" fmla="*/ 0 h 1938867"/>
              <a:gd name="connsiteX1" fmla="*/ 12192000 w 12192000"/>
              <a:gd name="connsiteY1" fmla="*/ 0 h 1938867"/>
              <a:gd name="connsiteX2" fmla="*/ 12192000 w 12192000"/>
              <a:gd name="connsiteY2" fmla="*/ 1938867 h 1938867"/>
              <a:gd name="connsiteX3" fmla="*/ 8644467 w 12192000"/>
              <a:gd name="connsiteY3" fmla="*/ 736601 h 1938867"/>
              <a:gd name="connsiteX4" fmla="*/ 0 w 12192000"/>
              <a:gd name="connsiteY4" fmla="*/ 1938867 h 1938867"/>
              <a:gd name="connsiteX5" fmla="*/ 0 w 12192000"/>
              <a:gd name="connsiteY5" fmla="*/ 0 h 1938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1938867">
                <a:moveTo>
                  <a:pt x="0" y="0"/>
                </a:moveTo>
                <a:lnTo>
                  <a:pt x="12192000" y="0"/>
                </a:lnTo>
                <a:lnTo>
                  <a:pt x="12192000" y="1938867"/>
                </a:lnTo>
                <a:cubicBezTo>
                  <a:pt x="10992556" y="1938867"/>
                  <a:pt x="9843911" y="736601"/>
                  <a:pt x="8644467" y="736601"/>
                </a:cubicBezTo>
                <a:lnTo>
                  <a:pt x="0" y="1938867"/>
                </a:lnTo>
                <a:lnTo>
                  <a:pt x="0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800" dirty="0"/>
              <a:t>                                                               </a:t>
            </a:r>
            <a:endParaRPr lang="es-CO" sz="800" dirty="0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1016B9AA-22BE-3945-B484-14C7A6D34B80}"/>
              </a:ext>
            </a:extLst>
          </p:cNvPr>
          <p:cNvSpPr/>
          <p:nvPr/>
        </p:nvSpPr>
        <p:spPr>
          <a:xfrm>
            <a:off x="681962" y="0"/>
            <a:ext cx="1041399" cy="254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050" dirty="0">
                <a:solidFill>
                  <a:schemeClr val="bg1"/>
                </a:solidFill>
              </a:rPr>
              <a:t>Kit de arrastre</a:t>
            </a:r>
            <a:endParaRPr lang="es-CO" sz="1050" dirty="0">
              <a:solidFill>
                <a:schemeClr val="bg1"/>
              </a:solidFill>
            </a:endParaRP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8C328072-CB7F-9A8C-F3E6-6DE924C54881}"/>
              </a:ext>
            </a:extLst>
          </p:cNvPr>
          <p:cNvSpPr/>
          <p:nvPr/>
        </p:nvSpPr>
        <p:spPr>
          <a:xfrm>
            <a:off x="1948957" y="-2"/>
            <a:ext cx="1085850" cy="254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050" dirty="0">
                <a:solidFill>
                  <a:schemeClr val="bg1"/>
                </a:solidFill>
              </a:rPr>
              <a:t>Amortiguadores</a:t>
            </a:r>
            <a:endParaRPr lang="es-CO" sz="1050" dirty="0">
              <a:solidFill>
                <a:schemeClr val="bg1"/>
              </a:solidFill>
            </a:endParaRP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469559D1-352A-8CBD-859F-DF1DBF346B58}"/>
              </a:ext>
            </a:extLst>
          </p:cNvPr>
          <p:cNvSpPr/>
          <p:nvPr/>
        </p:nvSpPr>
        <p:spPr>
          <a:xfrm>
            <a:off x="3260403" y="0"/>
            <a:ext cx="808564" cy="254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050" dirty="0">
                <a:solidFill>
                  <a:schemeClr val="bg1"/>
                </a:solidFill>
              </a:rPr>
              <a:t>Cadenas</a:t>
            </a:r>
            <a:endParaRPr lang="es-CO" sz="1050" dirty="0">
              <a:solidFill>
                <a:schemeClr val="bg1"/>
              </a:solidFill>
            </a:endParaRP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1B9294BC-24E5-D669-C625-532A3D079991}"/>
              </a:ext>
            </a:extLst>
          </p:cNvPr>
          <p:cNvSpPr/>
          <p:nvPr/>
        </p:nvSpPr>
        <p:spPr>
          <a:xfrm>
            <a:off x="4270232" y="-2"/>
            <a:ext cx="1041399" cy="254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050" dirty="0">
                <a:solidFill>
                  <a:schemeClr val="bg1"/>
                </a:solidFill>
              </a:rPr>
              <a:t>Frenos</a:t>
            </a:r>
            <a:endParaRPr lang="es-CO" sz="1050" dirty="0">
              <a:solidFill>
                <a:schemeClr val="bg1"/>
              </a:solidFill>
            </a:endParaRP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68A23E32-52AB-A646-4E1D-AF82914013B3}"/>
              </a:ext>
            </a:extLst>
          </p:cNvPr>
          <p:cNvSpPr/>
          <p:nvPr/>
        </p:nvSpPr>
        <p:spPr>
          <a:xfrm>
            <a:off x="5503525" y="0"/>
            <a:ext cx="1041399" cy="254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050" dirty="0">
                <a:solidFill>
                  <a:schemeClr val="bg1"/>
                </a:solidFill>
              </a:rPr>
              <a:t>Eléctrico</a:t>
            </a:r>
            <a:endParaRPr lang="es-CO" sz="1050" dirty="0">
              <a:solidFill>
                <a:schemeClr val="bg1"/>
              </a:solidFill>
            </a:endParaRP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88FB050A-942E-A5C2-6DF8-3CF8AC142EC8}"/>
              </a:ext>
            </a:extLst>
          </p:cNvPr>
          <p:cNvSpPr/>
          <p:nvPr/>
        </p:nvSpPr>
        <p:spPr>
          <a:xfrm>
            <a:off x="6736818" y="0"/>
            <a:ext cx="1041399" cy="254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050" dirty="0">
                <a:solidFill>
                  <a:schemeClr val="bg1"/>
                </a:solidFill>
              </a:rPr>
              <a:t>Llantas</a:t>
            </a:r>
            <a:endParaRPr lang="es-CO" sz="1050" dirty="0">
              <a:solidFill>
                <a:schemeClr val="bg1"/>
              </a:solidFill>
            </a:endParaRPr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2A6B9A4F-4314-0EF6-6CAB-831334015D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4109" y="1190106"/>
            <a:ext cx="203200" cy="203200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56171FE3-9D5D-FB24-35DA-F7F084B2D4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2001" y="1160236"/>
            <a:ext cx="369687" cy="262940"/>
          </a:xfrm>
          <a:prstGeom prst="rect">
            <a:avLst/>
          </a:prstGeom>
        </p:spPr>
      </p:pic>
      <p:sp>
        <p:nvSpPr>
          <p:cNvPr id="22" name="CuadroTexto 21">
            <a:extLst>
              <a:ext uri="{FF2B5EF4-FFF2-40B4-BE49-F238E27FC236}">
                <a16:creationId xmlns:a16="http://schemas.microsoft.com/office/drawing/2014/main" id="{18FB3AB9-F16C-6CDB-AA5E-3FDE802B65A4}"/>
              </a:ext>
            </a:extLst>
          </p:cNvPr>
          <p:cNvSpPr txBox="1"/>
          <p:nvPr/>
        </p:nvSpPr>
        <p:spPr>
          <a:xfrm>
            <a:off x="6442937" y="1153864"/>
            <a:ext cx="9878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050" dirty="0">
                <a:solidFill>
                  <a:schemeClr val="bg1"/>
                </a:solidFill>
              </a:rPr>
              <a:t>3213225880</a:t>
            </a:r>
            <a:endParaRPr lang="es-CO" sz="1050" dirty="0">
              <a:solidFill>
                <a:schemeClr val="bg1"/>
              </a:solidFill>
            </a:endParaRP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B20C2916-E3D3-CE1F-50C1-8E8154EEEF81}"/>
              </a:ext>
            </a:extLst>
          </p:cNvPr>
          <p:cNvSpPr txBox="1"/>
          <p:nvPr/>
        </p:nvSpPr>
        <p:spPr>
          <a:xfrm>
            <a:off x="7593024" y="1152928"/>
            <a:ext cx="264828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050" dirty="0">
                <a:solidFill>
                  <a:schemeClr val="bg1"/>
                </a:solidFill>
              </a:rPr>
              <a:t>RepuestosJJJ@gmail.com</a:t>
            </a:r>
            <a:endParaRPr lang="es-CO" sz="1050" dirty="0">
              <a:solidFill>
                <a:schemeClr val="bg1"/>
              </a:solidFill>
            </a:endParaRPr>
          </a:p>
        </p:txBody>
      </p:sp>
      <p:sp>
        <p:nvSpPr>
          <p:cNvPr id="35" name="Rectángulo: esquinas redondeadas 34">
            <a:extLst>
              <a:ext uri="{FF2B5EF4-FFF2-40B4-BE49-F238E27FC236}">
                <a16:creationId xmlns:a16="http://schemas.microsoft.com/office/drawing/2014/main" id="{7B67E14D-7430-3FB9-2CC5-96D4E6AF0D0E}"/>
              </a:ext>
            </a:extLst>
          </p:cNvPr>
          <p:cNvSpPr/>
          <p:nvPr/>
        </p:nvSpPr>
        <p:spPr>
          <a:xfrm>
            <a:off x="10033000" y="395905"/>
            <a:ext cx="2048933" cy="598928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D73BC2E1-237A-5EFC-51BD-9391C2F116E2}"/>
              </a:ext>
            </a:extLst>
          </p:cNvPr>
          <p:cNvSpPr/>
          <p:nvPr/>
        </p:nvSpPr>
        <p:spPr>
          <a:xfrm>
            <a:off x="489346" y="2496665"/>
            <a:ext cx="131232" cy="558794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6E9AC338-0884-7419-C692-6563DB0DEDF6}"/>
              </a:ext>
            </a:extLst>
          </p:cNvPr>
          <p:cNvSpPr/>
          <p:nvPr/>
        </p:nvSpPr>
        <p:spPr>
          <a:xfrm>
            <a:off x="766200" y="2496665"/>
            <a:ext cx="69454" cy="558794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776920A1-3992-21A2-42F5-FC808496D1BC}"/>
              </a:ext>
            </a:extLst>
          </p:cNvPr>
          <p:cNvSpPr txBox="1"/>
          <p:nvPr/>
        </p:nvSpPr>
        <p:spPr>
          <a:xfrm>
            <a:off x="847608" y="2452896"/>
            <a:ext cx="17695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latin typeface="Bookman Old Style" panose="02050604050505020204" pitchFamily="18" charset="0"/>
              </a:rPr>
              <a:t>REPUESTOS PARA MOTO</a:t>
            </a:r>
            <a:endParaRPr lang="es-CO" dirty="0">
              <a:latin typeface="Bookman Old Style" panose="02050604050505020204" pitchFamily="18" charset="0"/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D266A75C-94B3-E0BF-5452-6178AC16DF39}"/>
              </a:ext>
            </a:extLst>
          </p:cNvPr>
          <p:cNvSpPr/>
          <p:nvPr/>
        </p:nvSpPr>
        <p:spPr>
          <a:xfrm>
            <a:off x="0" y="2150533"/>
            <a:ext cx="12201407" cy="4805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43" name="Rectángulo 42">
            <a:extLst>
              <a:ext uri="{FF2B5EF4-FFF2-40B4-BE49-F238E27FC236}">
                <a16:creationId xmlns:a16="http://schemas.microsoft.com/office/drawing/2014/main" id="{F579C313-5D48-2F4E-7308-149C409D6DCA}"/>
              </a:ext>
            </a:extLst>
          </p:cNvPr>
          <p:cNvSpPr/>
          <p:nvPr/>
        </p:nvSpPr>
        <p:spPr>
          <a:xfrm>
            <a:off x="2886508" y="2517160"/>
            <a:ext cx="1828804" cy="164866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53" name="Rectángulo 52">
            <a:extLst>
              <a:ext uri="{FF2B5EF4-FFF2-40B4-BE49-F238E27FC236}">
                <a16:creationId xmlns:a16="http://schemas.microsoft.com/office/drawing/2014/main" id="{2CB170E9-D1B7-A519-D6C3-001551517F76}"/>
              </a:ext>
            </a:extLst>
          </p:cNvPr>
          <p:cNvSpPr/>
          <p:nvPr/>
        </p:nvSpPr>
        <p:spPr>
          <a:xfrm>
            <a:off x="5571062" y="2495337"/>
            <a:ext cx="1828804" cy="164866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56" name="Rectángulo 55">
            <a:extLst>
              <a:ext uri="{FF2B5EF4-FFF2-40B4-BE49-F238E27FC236}">
                <a16:creationId xmlns:a16="http://schemas.microsoft.com/office/drawing/2014/main" id="{414E63E4-7648-23BF-A138-E17BFCEB4801}"/>
              </a:ext>
            </a:extLst>
          </p:cNvPr>
          <p:cNvSpPr/>
          <p:nvPr/>
        </p:nvSpPr>
        <p:spPr>
          <a:xfrm>
            <a:off x="8178525" y="2517159"/>
            <a:ext cx="1828804" cy="164866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61" name="CuadroTexto 60">
            <a:extLst>
              <a:ext uri="{FF2B5EF4-FFF2-40B4-BE49-F238E27FC236}">
                <a16:creationId xmlns:a16="http://schemas.microsoft.com/office/drawing/2014/main" id="{844AEF8B-75DF-CBE0-AF4E-5A3431129479}"/>
              </a:ext>
            </a:extLst>
          </p:cNvPr>
          <p:cNvSpPr txBox="1"/>
          <p:nvPr/>
        </p:nvSpPr>
        <p:spPr>
          <a:xfrm>
            <a:off x="2886508" y="4201757"/>
            <a:ext cx="1769533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/>
              <a:t>Llanta</a:t>
            </a:r>
            <a:r>
              <a:rPr lang="en-US" sz="1400" b="1" dirty="0"/>
              <a:t> </a:t>
            </a:r>
            <a:r>
              <a:rPr lang="en-US" sz="1400" b="1" dirty="0" err="1"/>
              <a:t>Timsun</a:t>
            </a:r>
            <a:r>
              <a:rPr lang="en-US" sz="1400" b="1" dirty="0"/>
              <a:t> 100-80-17 TL </a:t>
            </a:r>
            <a:r>
              <a:rPr lang="en-US" sz="1400" b="1" dirty="0" err="1"/>
              <a:t>Sellomatic</a:t>
            </a:r>
            <a:r>
              <a:rPr lang="en-US" sz="1400" b="1" dirty="0"/>
              <a:t> Sport Touring Ts659S High Grip</a:t>
            </a:r>
          </a:p>
          <a:p>
            <a:endParaRPr lang="es-CO" dirty="0"/>
          </a:p>
        </p:txBody>
      </p:sp>
      <p:sp>
        <p:nvSpPr>
          <p:cNvPr id="62" name="Rectángulo: esquinas redondeadas 61">
            <a:extLst>
              <a:ext uri="{FF2B5EF4-FFF2-40B4-BE49-F238E27FC236}">
                <a16:creationId xmlns:a16="http://schemas.microsoft.com/office/drawing/2014/main" id="{07D70A6D-DEBD-FA4D-27A6-9E410FEC0D0A}"/>
              </a:ext>
            </a:extLst>
          </p:cNvPr>
          <p:cNvSpPr/>
          <p:nvPr/>
        </p:nvSpPr>
        <p:spPr>
          <a:xfrm>
            <a:off x="2733797" y="5413959"/>
            <a:ext cx="2134225" cy="400897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400" dirty="0">
                <a:solidFill>
                  <a:schemeClr val="bg1"/>
                </a:solidFill>
                <a:latin typeface="Bookman Old Style" panose="02050604050505020204" pitchFamily="18" charset="0"/>
              </a:rPr>
              <a:t>AÑADIR AL CARRITO</a:t>
            </a:r>
            <a:endParaRPr lang="es-CO" sz="1400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67" name="CuadroTexto 66">
            <a:extLst>
              <a:ext uri="{FF2B5EF4-FFF2-40B4-BE49-F238E27FC236}">
                <a16:creationId xmlns:a16="http://schemas.microsoft.com/office/drawing/2014/main" id="{F29C2A27-0285-9789-D6D5-DEDD897CE667}"/>
              </a:ext>
            </a:extLst>
          </p:cNvPr>
          <p:cNvSpPr txBox="1"/>
          <p:nvPr/>
        </p:nvSpPr>
        <p:spPr>
          <a:xfrm>
            <a:off x="5538687" y="4201757"/>
            <a:ext cx="187016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b="1" dirty="0"/>
              <a:t>Llanta </a:t>
            </a:r>
            <a:r>
              <a:rPr lang="es-MX" sz="1400" b="1" dirty="0" err="1"/>
              <a:t>Timsun</a:t>
            </a:r>
            <a:r>
              <a:rPr lang="es-MX" sz="1400" b="1" dirty="0"/>
              <a:t> 110-90-17 TL </a:t>
            </a:r>
            <a:r>
              <a:rPr lang="es-MX" sz="1400" b="1" dirty="0" err="1"/>
              <a:t>Sellomatic</a:t>
            </a:r>
            <a:r>
              <a:rPr lang="es-MX" sz="1400" b="1" dirty="0"/>
              <a:t> Doble Propósito Ts819</a:t>
            </a:r>
          </a:p>
          <a:p>
            <a:endParaRPr lang="es-CO" dirty="0"/>
          </a:p>
        </p:txBody>
      </p:sp>
      <p:sp>
        <p:nvSpPr>
          <p:cNvPr id="68" name="Rectángulo: esquinas redondeadas 67">
            <a:extLst>
              <a:ext uri="{FF2B5EF4-FFF2-40B4-BE49-F238E27FC236}">
                <a16:creationId xmlns:a16="http://schemas.microsoft.com/office/drawing/2014/main" id="{2C01B4C3-2EFB-211F-DF73-ACF249375F20}"/>
              </a:ext>
            </a:extLst>
          </p:cNvPr>
          <p:cNvSpPr/>
          <p:nvPr/>
        </p:nvSpPr>
        <p:spPr>
          <a:xfrm>
            <a:off x="5477811" y="5190251"/>
            <a:ext cx="2134225" cy="400897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400" dirty="0">
                <a:solidFill>
                  <a:schemeClr val="bg1"/>
                </a:solidFill>
                <a:latin typeface="Bookman Old Style" panose="02050604050505020204" pitchFamily="18" charset="0"/>
              </a:rPr>
              <a:t>AÑADIR AL CARRITO</a:t>
            </a:r>
            <a:endParaRPr lang="es-CO" sz="1400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72" name="CuadroTexto 71">
            <a:hlinkClick r:id="rId4" action="ppaction://hlinksldjump"/>
            <a:extLst>
              <a:ext uri="{FF2B5EF4-FFF2-40B4-BE49-F238E27FC236}">
                <a16:creationId xmlns:a16="http://schemas.microsoft.com/office/drawing/2014/main" id="{120FAFDF-58B8-503E-411D-AEB6F080D486}"/>
              </a:ext>
            </a:extLst>
          </p:cNvPr>
          <p:cNvSpPr txBox="1"/>
          <p:nvPr/>
        </p:nvSpPr>
        <p:spPr>
          <a:xfrm>
            <a:off x="8258194" y="4201757"/>
            <a:ext cx="174118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1400" b="1" dirty="0"/>
              <a:t>Llanta Café Racer </a:t>
            </a:r>
            <a:r>
              <a:rPr lang="es-419" sz="1400" b="1" dirty="0" err="1"/>
              <a:t>Timsun</a:t>
            </a:r>
            <a:r>
              <a:rPr lang="es-419" sz="1400" b="1" dirty="0"/>
              <a:t> 450-18 TT Neumático Sport Ts708</a:t>
            </a:r>
          </a:p>
        </p:txBody>
      </p:sp>
      <p:sp>
        <p:nvSpPr>
          <p:cNvPr id="74" name="Rectángulo: esquinas redondeadas 73">
            <a:extLst>
              <a:ext uri="{FF2B5EF4-FFF2-40B4-BE49-F238E27FC236}">
                <a16:creationId xmlns:a16="http://schemas.microsoft.com/office/drawing/2014/main" id="{52C0C673-B20F-43CB-42A5-27BC2A34ACB4}"/>
              </a:ext>
            </a:extLst>
          </p:cNvPr>
          <p:cNvSpPr/>
          <p:nvPr/>
        </p:nvSpPr>
        <p:spPr>
          <a:xfrm>
            <a:off x="8061672" y="5516874"/>
            <a:ext cx="2134225" cy="400897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400" dirty="0">
                <a:solidFill>
                  <a:schemeClr val="bg1"/>
                </a:solidFill>
                <a:latin typeface="Bookman Old Style" panose="02050604050505020204" pitchFamily="18" charset="0"/>
              </a:rPr>
              <a:t>AÑADIR AL CARRITO</a:t>
            </a:r>
            <a:endParaRPr lang="es-CO" sz="1400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cxnSp>
        <p:nvCxnSpPr>
          <p:cNvPr id="76" name="Conector recto 75">
            <a:extLst>
              <a:ext uri="{FF2B5EF4-FFF2-40B4-BE49-F238E27FC236}">
                <a16:creationId xmlns:a16="http://schemas.microsoft.com/office/drawing/2014/main" id="{430EA477-9E0D-FAE2-A8B4-93D9F66F7D7B}"/>
              </a:ext>
            </a:extLst>
          </p:cNvPr>
          <p:cNvCxnSpPr>
            <a:cxnSpLocks/>
          </p:cNvCxnSpPr>
          <p:nvPr/>
        </p:nvCxnSpPr>
        <p:spPr>
          <a:xfrm flipH="1">
            <a:off x="8061672" y="5376267"/>
            <a:ext cx="1140201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CuadroTexto 76">
            <a:extLst>
              <a:ext uri="{FF2B5EF4-FFF2-40B4-BE49-F238E27FC236}">
                <a16:creationId xmlns:a16="http://schemas.microsoft.com/office/drawing/2014/main" id="{DD872440-5D79-CB37-8AE5-15032299A3A8}"/>
              </a:ext>
            </a:extLst>
          </p:cNvPr>
          <p:cNvSpPr txBox="1"/>
          <p:nvPr/>
        </p:nvSpPr>
        <p:spPr>
          <a:xfrm>
            <a:off x="429812" y="3346150"/>
            <a:ext cx="22966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>
                <a:latin typeface="Bookman Old Style" panose="02050604050505020204" pitchFamily="18" charset="0"/>
              </a:rPr>
              <a:t>Categoría de Productos</a:t>
            </a:r>
            <a:endParaRPr lang="es-CO" sz="1400" dirty="0">
              <a:latin typeface="Bookman Old Style" panose="02050604050505020204" pitchFamily="18" charset="0"/>
            </a:endParaRPr>
          </a:p>
        </p:txBody>
      </p:sp>
      <p:sp>
        <p:nvSpPr>
          <p:cNvPr id="78" name="Rectángulo: esquinas redondeadas 77">
            <a:extLst>
              <a:ext uri="{FF2B5EF4-FFF2-40B4-BE49-F238E27FC236}">
                <a16:creationId xmlns:a16="http://schemas.microsoft.com/office/drawing/2014/main" id="{646EB621-A33C-3BFD-5D49-36D5388298BC}"/>
              </a:ext>
            </a:extLst>
          </p:cNvPr>
          <p:cNvSpPr/>
          <p:nvPr/>
        </p:nvSpPr>
        <p:spPr>
          <a:xfrm>
            <a:off x="438132" y="3800844"/>
            <a:ext cx="1136025" cy="249678"/>
          </a:xfrm>
          <a:prstGeom prst="round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400" dirty="0">
                <a:latin typeface="Bookman Old Style" panose="02050604050505020204" pitchFamily="18" charset="0"/>
              </a:rPr>
              <a:t>LLANTAS</a:t>
            </a:r>
            <a:endParaRPr lang="es-CO" sz="1400" dirty="0">
              <a:latin typeface="Bookman Old Style" panose="02050604050505020204" pitchFamily="18" charset="0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FB445421-1899-E25E-8A83-37FB989E56F8}"/>
              </a:ext>
            </a:extLst>
          </p:cNvPr>
          <p:cNvSpPr txBox="1"/>
          <p:nvPr/>
        </p:nvSpPr>
        <p:spPr>
          <a:xfrm>
            <a:off x="11067038" y="689947"/>
            <a:ext cx="50399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MX" sz="1050" dirty="0"/>
              <a:t>$0</a:t>
            </a:r>
            <a:endParaRPr lang="es-CO" sz="1050" dirty="0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6A200908-9A2D-58CB-3727-9A04173706AE}"/>
              </a:ext>
            </a:extLst>
          </p:cNvPr>
          <p:cNvSpPr txBox="1"/>
          <p:nvPr/>
        </p:nvSpPr>
        <p:spPr>
          <a:xfrm>
            <a:off x="11090803" y="433367"/>
            <a:ext cx="6135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00" dirty="0">
                <a:latin typeface="Bookman Old Style" panose="02050604050505020204" pitchFamily="18" charset="0"/>
              </a:rPr>
              <a:t>Carrito</a:t>
            </a:r>
            <a:endParaRPr lang="es-CO" sz="900" dirty="0">
              <a:latin typeface="Bookman Old Style" panose="02050604050505020204" pitchFamily="18" charset="0"/>
            </a:endParaRPr>
          </a:p>
        </p:txBody>
      </p:sp>
      <p:pic>
        <p:nvPicPr>
          <p:cNvPr id="29" name="Imagen 28">
            <a:extLst>
              <a:ext uri="{FF2B5EF4-FFF2-40B4-BE49-F238E27FC236}">
                <a16:creationId xmlns:a16="http://schemas.microsoft.com/office/drawing/2014/main" id="{DC5D82BE-DB47-542B-1D8A-8957786F218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 flipV="1">
            <a:off x="10302961" y="516246"/>
            <a:ext cx="503992" cy="439854"/>
          </a:xfrm>
          <a:prstGeom prst="rect">
            <a:avLst/>
          </a:prstGeom>
        </p:spPr>
      </p:pic>
      <p:sp>
        <p:nvSpPr>
          <p:cNvPr id="31" name="Elipse 30">
            <a:extLst>
              <a:ext uri="{FF2B5EF4-FFF2-40B4-BE49-F238E27FC236}">
                <a16:creationId xmlns:a16="http://schemas.microsoft.com/office/drawing/2014/main" id="{5EF469D8-DDDD-5870-EDA6-5E6BD122C24B}"/>
              </a:ext>
            </a:extLst>
          </p:cNvPr>
          <p:cNvSpPr/>
          <p:nvPr/>
        </p:nvSpPr>
        <p:spPr>
          <a:xfrm>
            <a:off x="10591967" y="422752"/>
            <a:ext cx="242424" cy="237066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/>
              <a:t>0</a:t>
            </a:r>
            <a:endParaRPr lang="es-CO" dirty="0"/>
          </a:p>
        </p:txBody>
      </p:sp>
      <p:sp>
        <p:nvSpPr>
          <p:cNvPr id="32" name="Rectángulo: esquinas redondeadas 31">
            <a:extLst>
              <a:ext uri="{FF2B5EF4-FFF2-40B4-BE49-F238E27FC236}">
                <a16:creationId xmlns:a16="http://schemas.microsoft.com/office/drawing/2014/main" id="{9F31A5FC-7A30-684A-843B-1B58BABCB4A6}"/>
              </a:ext>
            </a:extLst>
          </p:cNvPr>
          <p:cNvSpPr/>
          <p:nvPr/>
        </p:nvSpPr>
        <p:spPr>
          <a:xfrm>
            <a:off x="3958542" y="1444041"/>
            <a:ext cx="5381775" cy="449487"/>
          </a:xfrm>
          <a:prstGeom prst="round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33" name="Rectángulo: esquinas redondeadas 32">
            <a:extLst>
              <a:ext uri="{FF2B5EF4-FFF2-40B4-BE49-F238E27FC236}">
                <a16:creationId xmlns:a16="http://schemas.microsoft.com/office/drawing/2014/main" id="{D8384AF6-3072-EE0E-6FAD-B7D8DD23BEE7}"/>
              </a:ext>
            </a:extLst>
          </p:cNvPr>
          <p:cNvSpPr/>
          <p:nvPr/>
        </p:nvSpPr>
        <p:spPr>
          <a:xfrm>
            <a:off x="3970116" y="1463087"/>
            <a:ext cx="1192735" cy="430441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1600" dirty="0"/>
              <a:t>Categoría  </a:t>
            </a:r>
            <a:endParaRPr lang="es-CO" sz="1600" dirty="0"/>
          </a:p>
        </p:txBody>
      </p:sp>
      <p:sp>
        <p:nvSpPr>
          <p:cNvPr id="39" name="Triángulo isósceles 38">
            <a:extLst>
              <a:ext uri="{FF2B5EF4-FFF2-40B4-BE49-F238E27FC236}">
                <a16:creationId xmlns:a16="http://schemas.microsoft.com/office/drawing/2014/main" id="{792E8860-9519-1149-3EC7-CB9988B145C7}"/>
              </a:ext>
            </a:extLst>
          </p:cNvPr>
          <p:cNvSpPr/>
          <p:nvPr/>
        </p:nvSpPr>
        <p:spPr>
          <a:xfrm rot="10800000">
            <a:off x="4943954" y="1621357"/>
            <a:ext cx="101601" cy="127947"/>
          </a:xfrm>
          <a:prstGeom prst="triangle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42" name="Imagen 41">
            <a:extLst>
              <a:ext uri="{FF2B5EF4-FFF2-40B4-BE49-F238E27FC236}">
                <a16:creationId xmlns:a16="http://schemas.microsoft.com/office/drawing/2014/main" id="{15C91026-AB94-0E0D-3903-42A46B45A1C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5932" y="1466696"/>
            <a:ext cx="331454" cy="331454"/>
          </a:xfrm>
          <a:prstGeom prst="rect">
            <a:avLst/>
          </a:prstGeom>
        </p:spPr>
      </p:pic>
      <p:pic>
        <p:nvPicPr>
          <p:cNvPr id="45" name="Imagen 44">
            <a:hlinkClick r:id="rId7" action="ppaction://hlinksldjump"/>
            <a:extLst>
              <a:ext uri="{FF2B5EF4-FFF2-40B4-BE49-F238E27FC236}">
                <a16:creationId xmlns:a16="http://schemas.microsoft.com/office/drawing/2014/main" id="{AA74FBAB-502B-9EEB-E001-2AE1725DA8B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182" y="65455"/>
            <a:ext cx="1807956" cy="1807956"/>
          </a:xfrm>
          <a:prstGeom prst="rect">
            <a:avLst/>
          </a:prstGeom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326B2281-7A8D-A50B-83E5-99F5F9C420C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4807" y="2518489"/>
            <a:ext cx="1562331" cy="1562331"/>
          </a:xfrm>
          <a:prstGeom prst="rect">
            <a:avLst/>
          </a:prstGeom>
        </p:spPr>
      </p:pic>
      <p:pic>
        <p:nvPicPr>
          <p:cNvPr id="26" name="Imagen 25">
            <a:extLst>
              <a:ext uri="{FF2B5EF4-FFF2-40B4-BE49-F238E27FC236}">
                <a16:creationId xmlns:a16="http://schemas.microsoft.com/office/drawing/2014/main" id="{68DBC8A0-257D-8D1C-72E1-292FA0ABBF2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3157" y="2539876"/>
            <a:ext cx="1603232" cy="1603232"/>
          </a:xfrm>
          <a:prstGeom prst="rect">
            <a:avLst/>
          </a:prstGeom>
        </p:spPr>
      </p:pic>
      <p:pic>
        <p:nvPicPr>
          <p:cNvPr id="28" name="Imagen 27">
            <a:extLst>
              <a:ext uri="{FF2B5EF4-FFF2-40B4-BE49-F238E27FC236}">
                <a16:creationId xmlns:a16="http://schemas.microsoft.com/office/drawing/2014/main" id="{BC833CA5-4933-1716-3D79-3931E58513A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967" y="2509101"/>
            <a:ext cx="1687375" cy="1687375"/>
          </a:xfrm>
          <a:prstGeom prst="rect">
            <a:avLst/>
          </a:prstGeom>
        </p:spPr>
      </p:pic>
      <p:sp>
        <p:nvSpPr>
          <p:cNvPr id="30" name="CuadroTexto 29">
            <a:extLst>
              <a:ext uri="{FF2B5EF4-FFF2-40B4-BE49-F238E27FC236}">
                <a16:creationId xmlns:a16="http://schemas.microsoft.com/office/drawing/2014/main" id="{0B327E6D-BD72-DE50-18C1-4AF80D8D3DB5}"/>
              </a:ext>
            </a:extLst>
          </p:cNvPr>
          <p:cNvSpPr txBox="1"/>
          <p:nvPr/>
        </p:nvSpPr>
        <p:spPr>
          <a:xfrm>
            <a:off x="5600922" y="4846380"/>
            <a:ext cx="1745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419" dirty="0">
                <a:solidFill>
                  <a:srgbClr val="FF0000"/>
                </a:solidFill>
              </a:rPr>
              <a:t>$ 261,100</a:t>
            </a:r>
          </a:p>
        </p:txBody>
      </p:sp>
      <p:sp>
        <p:nvSpPr>
          <p:cNvPr id="34" name="CuadroTexto 33">
            <a:extLst>
              <a:ext uri="{FF2B5EF4-FFF2-40B4-BE49-F238E27FC236}">
                <a16:creationId xmlns:a16="http://schemas.microsoft.com/office/drawing/2014/main" id="{A10D065D-9D1B-87AE-1A2A-A411A732D810}"/>
              </a:ext>
            </a:extLst>
          </p:cNvPr>
          <p:cNvSpPr txBox="1"/>
          <p:nvPr/>
        </p:nvSpPr>
        <p:spPr>
          <a:xfrm>
            <a:off x="2793500" y="5064810"/>
            <a:ext cx="1955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419" dirty="0">
                <a:solidFill>
                  <a:srgbClr val="FF0000"/>
                </a:solidFill>
              </a:rPr>
              <a:t>$ 192,600</a:t>
            </a:r>
          </a:p>
        </p:txBody>
      </p:sp>
      <p:sp>
        <p:nvSpPr>
          <p:cNvPr id="37" name="CuadroTexto 36">
            <a:extLst>
              <a:ext uri="{FF2B5EF4-FFF2-40B4-BE49-F238E27FC236}">
                <a16:creationId xmlns:a16="http://schemas.microsoft.com/office/drawing/2014/main" id="{757EFC97-99F2-1974-05D9-3EAAAA848857}"/>
              </a:ext>
            </a:extLst>
          </p:cNvPr>
          <p:cNvSpPr txBox="1"/>
          <p:nvPr/>
        </p:nvSpPr>
        <p:spPr>
          <a:xfrm>
            <a:off x="8061672" y="5190251"/>
            <a:ext cx="25302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s-419" altLang="es-419" sz="18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$ 370,400 $ 205,800 </a:t>
            </a:r>
          </a:p>
          <a:p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16479580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706EC336-6891-13E7-B866-E118897FCAB7}"/>
              </a:ext>
            </a:extLst>
          </p:cNvPr>
          <p:cNvSpPr/>
          <p:nvPr/>
        </p:nvSpPr>
        <p:spPr>
          <a:xfrm>
            <a:off x="-1" y="2198588"/>
            <a:ext cx="12192000" cy="4707466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44" name="Rectángulo 43">
            <a:extLst>
              <a:ext uri="{FF2B5EF4-FFF2-40B4-BE49-F238E27FC236}">
                <a16:creationId xmlns:a16="http://schemas.microsoft.com/office/drawing/2014/main" id="{4C1F046F-02A2-51F7-058F-90CB3C8177A4}"/>
              </a:ext>
            </a:extLst>
          </p:cNvPr>
          <p:cNvSpPr/>
          <p:nvPr/>
        </p:nvSpPr>
        <p:spPr>
          <a:xfrm>
            <a:off x="-9408" y="500222"/>
            <a:ext cx="12201407" cy="1650311"/>
          </a:xfrm>
          <a:custGeom>
            <a:avLst/>
            <a:gdLst>
              <a:gd name="connsiteX0" fmla="*/ 0 w 12192000"/>
              <a:gd name="connsiteY0" fmla="*/ 0 h 1297479"/>
              <a:gd name="connsiteX1" fmla="*/ 12192000 w 12192000"/>
              <a:gd name="connsiteY1" fmla="*/ 0 h 1297479"/>
              <a:gd name="connsiteX2" fmla="*/ 12192000 w 12192000"/>
              <a:gd name="connsiteY2" fmla="*/ 1297479 h 1297479"/>
              <a:gd name="connsiteX3" fmla="*/ 0 w 12192000"/>
              <a:gd name="connsiteY3" fmla="*/ 1297479 h 1297479"/>
              <a:gd name="connsiteX4" fmla="*/ 0 w 12192000"/>
              <a:gd name="connsiteY4" fmla="*/ 0 h 1297479"/>
              <a:gd name="connsiteX0" fmla="*/ 0 w 12192000"/>
              <a:gd name="connsiteY0" fmla="*/ 632921 h 1930400"/>
              <a:gd name="connsiteX1" fmla="*/ 4978400 w 12192000"/>
              <a:gd name="connsiteY1" fmla="*/ 0 h 1930400"/>
              <a:gd name="connsiteX2" fmla="*/ 12192000 w 12192000"/>
              <a:gd name="connsiteY2" fmla="*/ 632921 h 1930400"/>
              <a:gd name="connsiteX3" fmla="*/ 12192000 w 12192000"/>
              <a:gd name="connsiteY3" fmla="*/ 1930400 h 1930400"/>
              <a:gd name="connsiteX4" fmla="*/ 0 w 12192000"/>
              <a:gd name="connsiteY4" fmla="*/ 1930400 h 1930400"/>
              <a:gd name="connsiteX5" fmla="*/ 0 w 12192000"/>
              <a:gd name="connsiteY5" fmla="*/ 632921 h 1930400"/>
              <a:gd name="connsiteX0" fmla="*/ 0 w 12192000"/>
              <a:gd name="connsiteY0" fmla="*/ 634064 h 1931543"/>
              <a:gd name="connsiteX1" fmla="*/ 1854200 w 12192000"/>
              <a:gd name="connsiteY1" fmla="*/ 475277 h 1931543"/>
              <a:gd name="connsiteX2" fmla="*/ 4978400 w 12192000"/>
              <a:gd name="connsiteY2" fmla="*/ 1143 h 1931543"/>
              <a:gd name="connsiteX3" fmla="*/ 12192000 w 12192000"/>
              <a:gd name="connsiteY3" fmla="*/ 634064 h 1931543"/>
              <a:gd name="connsiteX4" fmla="*/ 12192000 w 12192000"/>
              <a:gd name="connsiteY4" fmla="*/ 1931543 h 1931543"/>
              <a:gd name="connsiteX5" fmla="*/ 0 w 12192000"/>
              <a:gd name="connsiteY5" fmla="*/ 1931543 h 1931543"/>
              <a:gd name="connsiteX6" fmla="*/ 0 w 12192000"/>
              <a:gd name="connsiteY6" fmla="*/ 634064 h 1931543"/>
              <a:gd name="connsiteX0" fmla="*/ 0 w 12192000"/>
              <a:gd name="connsiteY0" fmla="*/ 634064 h 1931543"/>
              <a:gd name="connsiteX1" fmla="*/ 1854200 w 12192000"/>
              <a:gd name="connsiteY1" fmla="*/ 475277 h 1931543"/>
              <a:gd name="connsiteX2" fmla="*/ 4978400 w 12192000"/>
              <a:gd name="connsiteY2" fmla="*/ 1143 h 1931543"/>
              <a:gd name="connsiteX3" fmla="*/ 12192000 w 12192000"/>
              <a:gd name="connsiteY3" fmla="*/ 634064 h 1931543"/>
              <a:gd name="connsiteX4" fmla="*/ 12192000 w 12192000"/>
              <a:gd name="connsiteY4" fmla="*/ 1931543 h 1931543"/>
              <a:gd name="connsiteX5" fmla="*/ 0 w 12192000"/>
              <a:gd name="connsiteY5" fmla="*/ 1931543 h 1931543"/>
              <a:gd name="connsiteX6" fmla="*/ 0 w 12192000"/>
              <a:gd name="connsiteY6" fmla="*/ 634064 h 1931543"/>
              <a:gd name="connsiteX0" fmla="*/ 0 w 12192000"/>
              <a:gd name="connsiteY0" fmla="*/ 634064 h 1931543"/>
              <a:gd name="connsiteX1" fmla="*/ 626533 w 12192000"/>
              <a:gd name="connsiteY1" fmla="*/ 593811 h 1931543"/>
              <a:gd name="connsiteX2" fmla="*/ 1854200 w 12192000"/>
              <a:gd name="connsiteY2" fmla="*/ 475277 h 1931543"/>
              <a:gd name="connsiteX3" fmla="*/ 4978400 w 12192000"/>
              <a:gd name="connsiteY3" fmla="*/ 1143 h 1931543"/>
              <a:gd name="connsiteX4" fmla="*/ 12192000 w 12192000"/>
              <a:gd name="connsiteY4" fmla="*/ 634064 h 1931543"/>
              <a:gd name="connsiteX5" fmla="*/ 12192000 w 12192000"/>
              <a:gd name="connsiteY5" fmla="*/ 1931543 h 1931543"/>
              <a:gd name="connsiteX6" fmla="*/ 0 w 12192000"/>
              <a:gd name="connsiteY6" fmla="*/ 1931543 h 1931543"/>
              <a:gd name="connsiteX7" fmla="*/ 0 w 12192000"/>
              <a:gd name="connsiteY7" fmla="*/ 634064 h 1931543"/>
              <a:gd name="connsiteX0" fmla="*/ 0 w 12192000"/>
              <a:gd name="connsiteY0" fmla="*/ 634064 h 1931543"/>
              <a:gd name="connsiteX1" fmla="*/ 127000 w 12192000"/>
              <a:gd name="connsiteY1" fmla="*/ 636144 h 1931543"/>
              <a:gd name="connsiteX2" fmla="*/ 626533 w 12192000"/>
              <a:gd name="connsiteY2" fmla="*/ 593811 h 1931543"/>
              <a:gd name="connsiteX3" fmla="*/ 1854200 w 12192000"/>
              <a:gd name="connsiteY3" fmla="*/ 475277 h 1931543"/>
              <a:gd name="connsiteX4" fmla="*/ 4978400 w 12192000"/>
              <a:gd name="connsiteY4" fmla="*/ 1143 h 1931543"/>
              <a:gd name="connsiteX5" fmla="*/ 12192000 w 12192000"/>
              <a:gd name="connsiteY5" fmla="*/ 634064 h 1931543"/>
              <a:gd name="connsiteX6" fmla="*/ 12192000 w 12192000"/>
              <a:gd name="connsiteY6" fmla="*/ 1931543 h 1931543"/>
              <a:gd name="connsiteX7" fmla="*/ 0 w 12192000"/>
              <a:gd name="connsiteY7" fmla="*/ 1931543 h 1931543"/>
              <a:gd name="connsiteX8" fmla="*/ 0 w 12192000"/>
              <a:gd name="connsiteY8" fmla="*/ 634064 h 1931543"/>
              <a:gd name="connsiteX0" fmla="*/ 9407 w 12201407"/>
              <a:gd name="connsiteY0" fmla="*/ 634064 h 1931543"/>
              <a:gd name="connsiteX1" fmla="*/ 9407 w 12201407"/>
              <a:gd name="connsiteY1" fmla="*/ 653078 h 1931543"/>
              <a:gd name="connsiteX2" fmla="*/ 136407 w 12201407"/>
              <a:gd name="connsiteY2" fmla="*/ 636144 h 1931543"/>
              <a:gd name="connsiteX3" fmla="*/ 635940 w 12201407"/>
              <a:gd name="connsiteY3" fmla="*/ 593811 h 1931543"/>
              <a:gd name="connsiteX4" fmla="*/ 1863607 w 12201407"/>
              <a:gd name="connsiteY4" fmla="*/ 475277 h 1931543"/>
              <a:gd name="connsiteX5" fmla="*/ 4987807 w 12201407"/>
              <a:gd name="connsiteY5" fmla="*/ 1143 h 1931543"/>
              <a:gd name="connsiteX6" fmla="*/ 12201407 w 12201407"/>
              <a:gd name="connsiteY6" fmla="*/ 634064 h 1931543"/>
              <a:gd name="connsiteX7" fmla="*/ 12201407 w 12201407"/>
              <a:gd name="connsiteY7" fmla="*/ 1931543 h 1931543"/>
              <a:gd name="connsiteX8" fmla="*/ 9407 w 12201407"/>
              <a:gd name="connsiteY8" fmla="*/ 1931543 h 1931543"/>
              <a:gd name="connsiteX9" fmla="*/ 9407 w 12201407"/>
              <a:gd name="connsiteY9" fmla="*/ 634064 h 1931543"/>
              <a:gd name="connsiteX0" fmla="*/ 9407 w 12201407"/>
              <a:gd name="connsiteY0" fmla="*/ 634064 h 1931543"/>
              <a:gd name="connsiteX1" fmla="*/ 9407 w 12201407"/>
              <a:gd name="connsiteY1" fmla="*/ 653078 h 1931543"/>
              <a:gd name="connsiteX2" fmla="*/ 136407 w 12201407"/>
              <a:gd name="connsiteY2" fmla="*/ 636144 h 1931543"/>
              <a:gd name="connsiteX3" fmla="*/ 517408 w 12201407"/>
              <a:gd name="connsiteY3" fmla="*/ 543011 h 1931543"/>
              <a:gd name="connsiteX4" fmla="*/ 635940 w 12201407"/>
              <a:gd name="connsiteY4" fmla="*/ 593811 h 1931543"/>
              <a:gd name="connsiteX5" fmla="*/ 1863607 w 12201407"/>
              <a:gd name="connsiteY5" fmla="*/ 475277 h 1931543"/>
              <a:gd name="connsiteX6" fmla="*/ 4987807 w 12201407"/>
              <a:gd name="connsiteY6" fmla="*/ 1143 h 1931543"/>
              <a:gd name="connsiteX7" fmla="*/ 12201407 w 12201407"/>
              <a:gd name="connsiteY7" fmla="*/ 634064 h 1931543"/>
              <a:gd name="connsiteX8" fmla="*/ 12201407 w 12201407"/>
              <a:gd name="connsiteY8" fmla="*/ 1931543 h 1931543"/>
              <a:gd name="connsiteX9" fmla="*/ 9407 w 12201407"/>
              <a:gd name="connsiteY9" fmla="*/ 1931543 h 1931543"/>
              <a:gd name="connsiteX10" fmla="*/ 9407 w 12201407"/>
              <a:gd name="connsiteY10" fmla="*/ 634064 h 1931543"/>
              <a:gd name="connsiteX0" fmla="*/ 9407 w 12201407"/>
              <a:gd name="connsiteY0" fmla="*/ 634064 h 1931543"/>
              <a:gd name="connsiteX1" fmla="*/ 9407 w 12201407"/>
              <a:gd name="connsiteY1" fmla="*/ 653078 h 1931543"/>
              <a:gd name="connsiteX2" fmla="*/ 144873 w 12201407"/>
              <a:gd name="connsiteY2" fmla="*/ 619210 h 1931543"/>
              <a:gd name="connsiteX3" fmla="*/ 517408 w 12201407"/>
              <a:gd name="connsiteY3" fmla="*/ 543011 h 1931543"/>
              <a:gd name="connsiteX4" fmla="*/ 635940 w 12201407"/>
              <a:gd name="connsiteY4" fmla="*/ 593811 h 1931543"/>
              <a:gd name="connsiteX5" fmla="*/ 1863607 w 12201407"/>
              <a:gd name="connsiteY5" fmla="*/ 475277 h 1931543"/>
              <a:gd name="connsiteX6" fmla="*/ 4987807 w 12201407"/>
              <a:gd name="connsiteY6" fmla="*/ 1143 h 1931543"/>
              <a:gd name="connsiteX7" fmla="*/ 12201407 w 12201407"/>
              <a:gd name="connsiteY7" fmla="*/ 634064 h 1931543"/>
              <a:gd name="connsiteX8" fmla="*/ 12201407 w 12201407"/>
              <a:gd name="connsiteY8" fmla="*/ 1931543 h 1931543"/>
              <a:gd name="connsiteX9" fmla="*/ 9407 w 12201407"/>
              <a:gd name="connsiteY9" fmla="*/ 1931543 h 1931543"/>
              <a:gd name="connsiteX10" fmla="*/ 9407 w 12201407"/>
              <a:gd name="connsiteY10" fmla="*/ 634064 h 1931543"/>
              <a:gd name="connsiteX0" fmla="*/ 9407 w 12201407"/>
              <a:gd name="connsiteY0" fmla="*/ 634064 h 1931543"/>
              <a:gd name="connsiteX1" fmla="*/ 9407 w 12201407"/>
              <a:gd name="connsiteY1" fmla="*/ 653078 h 1931543"/>
              <a:gd name="connsiteX2" fmla="*/ 144873 w 12201407"/>
              <a:gd name="connsiteY2" fmla="*/ 619210 h 1931543"/>
              <a:gd name="connsiteX3" fmla="*/ 517408 w 12201407"/>
              <a:gd name="connsiteY3" fmla="*/ 543011 h 1931543"/>
              <a:gd name="connsiteX4" fmla="*/ 1152407 w 12201407"/>
              <a:gd name="connsiteY4" fmla="*/ 517611 h 1931543"/>
              <a:gd name="connsiteX5" fmla="*/ 1863607 w 12201407"/>
              <a:gd name="connsiteY5" fmla="*/ 475277 h 1931543"/>
              <a:gd name="connsiteX6" fmla="*/ 4987807 w 12201407"/>
              <a:gd name="connsiteY6" fmla="*/ 1143 h 1931543"/>
              <a:gd name="connsiteX7" fmla="*/ 12201407 w 12201407"/>
              <a:gd name="connsiteY7" fmla="*/ 634064 h 1931543"/>
              <a:gd name="connsiteX8" fmla="*/ 12201407 w 12201407"/>
              <a:gd name="connsiteY8" fmla="*/ 1931543 h 1931543"/>
              <a:gd name="connsiteX9" fmla="*/ 9407 w 12201407"/>
              <a:gd name="connsiteY9" fmla="*/ 1931543 h 1931543"/>
              <a:gd name="connsiteX10" fmla="*/ 9407 w 12201407"/>
              <a:gd name="connsiteY10" fmla="*/ 634064 h 1931543"/>
              <a:gd name="connsiteX0" fmla="*/ 9407 w 12201407"/>
              <a:gd name="connsiteY0" fmla="*/ 634064 h 1931543"/>
              <a:gd name="connsiteX1" fmla="*/ 9407 w 12201407"/>
              <a:gd name="connsiteY1" fmla="*/ 653078 h 1931543"/>
              <a:gd name="connsiteX2" fmla="*/ 144873 w 12201407"/>
              <a:gd name="connsiteY2" fmla="*/ 619210 h 1931543"/>
              <a:gd name="connsiteX3" fmla="*/ 534342 w 12201407"/>
              <a:gd name="connsiteY3" fmla="*/ 576878 h 1931543"/>
              <a:gd name="connsiteX4" fmla="*/ 1152407 w 12201407"/>
              <a:gd name="connsiteY4" fmla="*/ 517611 h 1931543"/>
              <a:gd name="connsiteX5" fmla="*/ 1863607 w 12201407"/>
              <a:gd name="connsiteY5" fmla="*/ 475277 h 1931543"/>
              <a:gd name="connsiteX6" fmla="*/ 4987807 w 12201407"/>
              <a:gd name="connsiteY6" fmla="*/ 1143 h 1931543"/>
              <a:gd name="connsiteX7" fmla="*/ 12201407 w 12201407"/>
              <a:gd name="connsiteY7" fmla="*/ 634064 h 1931543"/>
              <a:gd name="connsiteX8" fmla="*/ 12201407 w 12201407"/>
              <a:gd name="connsiteY8" fmla="*/ 1931543 h 1931543"/>
              <a:gd name="connsiteX9" fmla="*/ 9407 w 12201407"/>
              <a:gd name="connsiteY9" fmla="*/ 1931543 h 1931543"/>
              <a:gd name="connsiteX10" fmla="*/ 9407 w 12201407"/>
              <a:gd name="connsiteY10" fmla="*/ 634064 h 1931543"/>
              <a:gd name="connsiteX0" fmla="*/ 9407 w 12201407"/>
              <a:gd name="connsiteY0" fmla="*/ 634064 h 1931543"/>
              <a:gd name="connsiteX1" fmla="*/ 9407 w 12201407"/>
              <a:gd name="connsiteY1" fmla="*/ 653078 h 1931543"/>
              <a:gd name="connsiteX2" fmla="*/ 144873 w 12201407"/>
              <a:gd name="connsiteY2" fmla="*/ 619210 h 1931543"/>
              <a:gd name="connsiteX3" fmla="*/ 534342 w 12201407"/>
              <a:gd name="connsiteY3" fmla="*/ 576878 h 1931543"/>
              <a:gd name="connsiteX4" fmla="*/ 1237073 w 12201407"/>
              <a:gd name="connsiteY4" fmla="*/ 458344 h 1931543"/>
              <a:gd name="connsiteX5" fmla="*/ 1863607 w 12201407"/>
              <a:gd name="connsiteY5" fmla="*/ 475277 h 1931543"/>
              <a:gd name="connsiteX6" fmla="*/ 4987807 w 12201407"/>
              <a:gd name="connsiteY6" fmla="*/ 1143 h 1931543"/>
              <a:gd name="connsiteX7" fmla="*/ 12201407 w 12201407"/>
              <a:gd name="connsiteY7" fmla="*/ 634064 h 1931543"/>
              <a:gd name="connsiteX8" fmla="*/ 12201407 w 12201407"/>
              <a:gd name="connsiteY8" fmla="*/ 1931543 h 1931543"/>
              <a:gd name="connsiteX9" fmla="*/ 9407 w 12201407"/>
              <a:gd name="connsiteY9" fmla="*/ 1931543 h 1931543"/>
              <a:gd name="connsiteX10" fmla="*/ 9407 w 12201407"/>
              <a:gd name="connsiteY10" fmla="*/ 634064 h 1931543"/>
              <a:gd name="connsiteX0" fmla="*/ 9407 w 12201407"/>
              <a:gd name="connsiteY0" fmla="*/ 634397 h 1931876"/>
              <a:gd name="connsiteX1" fmla="*/ 9407 w 12201407"/>
              <a:gd name="connsiteY1" fmla="*/ 653411 h 1931876"/>
              <a:gd name="connsiteX2" fmla="*/ 144873 w 12201407"/>
              <a:gd name="connsiteY2" fmla="*/ 619543 h 1931876"/>
              <a:gd name="connsiteX3" fmla="*/ 534342 w 12201407"/>
              <a:gd name="connsiteY3" fmla="*/ 577211 h 1931876"/>
              <a:gd name="connsiteX4" fmla="*/ 1237073 w 12201407"/>
              <a:gd name="connsiteY4" fmla="*/ 458677 h 1931876"/>
              <a:gd name="connsiteX5" fmla="*/ 1897473 w 12201407"/>
              <a:gd name="connsiteY5" fmla="*/ 382476 h 1931876"/>
              <a:gd name="connsiteX6" fmla="*/ 4987807 w 12201407"/>
              <a:gd name="connsiteY6" fmla="*/ 1476 h 1931876"/>
              <a:gd name="connsiteX7" fmla="*/ 12201407 w 12201407"/>
              <a:gd name="connsiteY7" fmla="*/ 634397 h 1931876"/>
              <a:gd name="connsiteX8" fmla="*/ 12201407 w 12201407"/>
              <a:gd name="connsiteY8" fmla="*/ 1931876 h 1931876"/>
              <a:gd name="connsiteX9" fmla="*/ 9407 w 12201407"/>
              <a:gd name="connsiteY9" fmla="*/ 1931876 h 1931876"/>
              <a:gd name="connsiteX10" fmla="*/ 9407 w 12201407"/>
              <a:gd name="connsiteY10" fmla="*/ 634397 h 1931876"/>
              <a:gd name="connsiteX0" fmla="*/ 9407 w 12201407"/>
              <a:gd name="connsiteY0" fmla="*/ 663907 h 1961386"/>
              <a:gd name="connsiteX1" fmla="*/ 9407 w 12201407"/>
              <a:gd name="connsiteY1" fmla="*/ 682921 h 1961386"/>
              <a:gd name="connsiteX2" fmla="*/ 144873 w 12201407"/>
              <a:gd name="connsiteY2" fmla="*/ 649053 h 1961386"/>
              <a:gd name="connsiteX3" fmla="*/ 534342 w 12201407"/>
              <a:gd name="connsiteY3" fmla="*/ 606721 h 1961386"/>
              <a:gd name="connsiteX4" fmla="*/ 1237073 w 12201407"/>
              <a:gd name="connsiteY4" fmla="*/ 488187 h 1961386"/>
              <a:gd name="connsiteX5" fmla="*/ 1897473 w 12201407"/>
              <a:gd name="connsiteY5" fmla="*/ 411986 h 1961386"/>
              <a:gd name="connsiteX6" fmla="*/ 3641608 w 12201407"/>
              <a:gd name="connsiteY6" fmla="*/ 157987 h 1961386"/>
              <a:gd name="connsiteX7" fmla="*/ 4987807 w 12201407"/>
              <a:gd name="connsiteY7" fmla="*/ 30986 h 1961386"/>
              <a:gd name="connsiteX8" fmla="*/ 12201407 w 12201407"/>
              <a:gd name="connsiteY8" fmla="*/ 663907 h 1961386"/>
              <a:gd name="connsiteX9" fmla="*/ 12201407 w 12201407"/>
              <a:gd name="connsiteY9" fmla="*/ 1961386 h 1961386"/>
              <a:gd name="connsiteX10" fmla="*/ 9407 w 12201407"/>
              <a:gd name="connsiteY10" fmla="*/ 1961386 h 1961386"/>
              <a:gd name="connsiteX11" fmla="*/ 9407 w 12201407"/>
              <a:gd name="connsiteY11" fmla="*/ 663907 h 1961386"/>
              <a:gd name="connsiteX0" fmla="*/ 9407 w 12201407"/>
              <a:gd name="connsiteY0" fmla="*/ 595174 h 1892653"/>
              <a:gd name="connsiteX1" fmla="*/ 9407 w 12201407"/>
              <a:gd name="connsiteY1" fmla="*/ 614188 h 1892653"/>
              <a:gd name="connsiteX2" fmla="*/ 144873 w 12201407"/>
              <a:gd name="connsiteY2" fmla="*/ 580320 h 1892653"/>
              <a:gd name="connsiteX3" fmla="*/ 534342 w 12201407"/>
              <a:gd name="connsiteY3" fmla="*/ 537988 h 1892653"/>
              <a:gd name="connsiteX4" fmla="*/ 1237073 w 12201407"/>
              <a:gd name="connsiteY4" fmla="*/ 419454 h 1892653"/>
              <a:gd name="connsiteX5" fmla="*/ 1897473 w 12201407"/>
              <a:gd name="connsiteY5" fmla="*/ 343253 h 1892653"/>
              <a:gd name="connsiteX6" fmla="*/ 3641608 w 12201407"/>
              <a:gd name="connsiteY6" fmla="*/ 89254 h 1892653"/>
              <a:gd name="connsiteX7" fmla="*/ 5741341 w 12201407"/>
              <a:gd name="connsiteY7" fmla="*/ 46920 h 1892653"/>
              <a:gd name="connsiteX8" fmla="*/ 12201407 w 12201407"/>
              <a:gd name="connsiteY8" fmla="*/ 595174 h 1892653"/>
              <a:gd name="connsiteX9" fmla="*/ 12201407 w 12201407"/>
              <a:gd name="connsiteY9" fmla="*/ 1892653 h 1892653"/>
              <a:gd name="connsiteX10" fmla="*/ 9407 w 12201407"/>
              <a:gd name="connsiteY10" fmla="*/ 1892653 h 1892653"/>
              <a:gd name="connsiteX11" fmla="*/ 9407 w 12201407"/>
              <a:gd name="connsiteY11" fmla="*/ 595174 h 1892653"/>
              <a:gd name="connsiteX0" fmla="*/ 9407 w 12201407"/>
              <a:gd name="connsiteY0" fmla="*/ 621168 h 1918647"/>
              <a:gd name="connsiteX1" fmla="*/ 9407 w 12201407"/>
              <a:gd name="connsiteY1" fmla="*/ 640182 h 1918647"/>
              <a:gd name="connsiteX2" fmla="*/ 144873 w 12201407"/>
              <a:gd name="connsiteY2" fmla="*/ 606314 h 1918647"/>
              <a:gd name="connsiteX3" fmla="*/ 534342 w 12201407"/>
              <a:gd name="connsiteY3" fmla="*/ 563982 h 1918647"/>
              <a:gd name="connsiteX4" fmla="*/ 1237073 w 12201407"/>
              <a:gd name="connsiteY4" fmla="*/ 445448 h 1918647"/>
              <a:gd name="connsiteX5" fmla="*/ 1897473 w 12201407"/>
              <a:gd name="connsiteY5" fmla="*/ 369247 h 1918647"/>
              <a:gd name="connsiteX6" fmla="*/ 3641608 w 12201407"/>
              <a:gd name="connsiteY6" fmla="*/ 115248 h 1918647"/>
              <a:gd name="connsiteX7" fmla="*/ 6003807 w 12201407"/>
              <a:gd name="connsiteY7" fmla="*/ 39047 h 1918647"/>
              <a:gd name="connsiteX8" fmla="*/ 12201407 w 12201407"/>
              <a:gd name="connsiteY8" fmla="*/ 621168 h 1918647"/>
              <a:gd name="connsiteX9" fmla="*/ 12201407 w 12201407"/>
              <a:gd name="connsiteY9" fmla="*/ 1918647 h 1918647"/>
              <a:gd name="connsiteX10" fmla="*/ 9407 w 12201407"/>
              <a:gd name="connsiteY10" fmla="*/ 1918647 h 1918647"/>
              <a:gd name="connsiteX11" fmla="*/ 9407 w 12201407"/>
              <a:gd name="connsiteY11" fmla="*/ 621168 h 1918647"/>
              <a:gd name="connsiteX0" fmla="*/ 9407 w 12201407"/>
              <a:gd name="connsiteY0" fmla="*/ 617474 h 1914953"/>
              <a:gd name="connsiteX1" fmla="*/ 9407 w 12201407"/>
              <a:gd name="connsiteY1" fmla="*/ 636488 h 1914953"/>
              <a:gd name="connsiteX2" fmla="*/ 144873 w 12201407"/>
              <a:gd name="connsiteY2" fmla="*/ 602620 h 1914953"/>
              <a:gd name="connsiteX3" fmla="*/ 534342 w 12201407"/>
              <a:gd name="connsiteY3" fmla="*/ 560288 h 1914953"/>
              <a:gd name="connsiteX4" fmla="*/ 1237073 w 12201407"/>
              <a:gd name="connsiteY4" fmla="*/ 441754 h 1914953"/>
              <a:gd name="connsiteX5" fmla="*/ 1897473 w 12201407"/>
              <a:gd name="connsiteY5" fmla="*/ 365553 h 1914953"/>
              <a:gd name="connsiteX6" fmla="*/ 3641608 w 12201407"/>
              <a:gd name="connsiteY6" fmla="*/ 111554 h 1914953"/>
              <a:gd name="connsiteX7" fmla="*/ 6003807 w 12201407"/>
              <a:gd name="connsiteY7" fmla="*/ 35353 h 1914953"/>
              <a:gd name="connsiteX8" fmla="*/ 12201407 w 12201407"/>
              <a:gd name="connsiteY8" fmla="*/ 617474 h 1914953"/>
              <a:gd name="connsiteX9" fmla="*/ 12201407 w 12201407"/>
              <a:gd name="connsiteY9" fmla="*/ 1914953 h 1914953"/>
              <a:gd name="connsiteX10" fmla="*/ 9407 w 12201407"/>
              <a:gd name="connsiteY10" fmla="*/ 1914953 h 1914953"/>
              <a:gd name="connsiteX11" fmla="*/ 9407 w 12201407"/>
              <a:gd name="connsiteY11" fmla="*/ 617474 h 1914953"/>
              <a:gd name="connsiteX0" fmla="*/ 9407 w 12201407"/>
              <a:gd name="connsiteY0" fmla="*/ 1086577 h 2384056"/>
              <a:gd name="connsiteX1" fmla="*/ 9407 w 12201407"/>
              <a:gd name="connsiteY1" fmla="*/ 1105591 h 2384056"/>
              <a:gd name="connsiteX2" fmla="*/ 144873 w 12201407"/>
              <a:gd name="connsiteY2" fmla="*/ 1071723 h 2384056"/>
              <a:gd name="connsiteX3" fmla="*/ 534342 w 12201407"/>
              <a:gd name="connsiteY3" fmla="*/ 1029391 h 2384056"/>
              <a:gd name="connsiteX4" fmla="*/ 1237073 w 12201407"/>
              <a:gd name="connsiteY4" fmla="*/ 910857 h 2384056"/>
              <a:gd name="connsiteX5" fmla="*/ 1897473 w 12201407"/>
              <a:gd name="connsiteY5" fmla="*/ 834656 h 2384056"/>
              <a:gd name="connsiteX6" fmla="*/ 3641608 w 12201407"/>
              <a:gd name="connsiteY6" fmla="*/ 580657 h 2384056"/>
              <a:gd name="connsiteX7" fmla="*/ 6003807 w 12201407"/>
              <a:gd name="connsiteY7" fmla="*/ 504456 h 2384056"/>
              <a:gd name="connsiteX8" fmla="*/ 12201407 w 12201407"/>
              <a:gd name="connsiteY8" fmla="*/ 1086577 h 2384056"/>
              <a:gd name="connsiteX9" fmla="*/ 12201407 w 12201407"/>
              <a:gd name="connsiteY9" fmla="*/ 2384056 h 2384056"/>
              <a:gd name="connsiteX10" fmla="*/ 9407 w 12201407"/>
              <a:gd name="connsiteY10" fmla="*/ 2384056 h 2384056"/>
              <a:gd name="connsiteX11" fmla="*/ 9407 w 12201407"/>
              <a:gd name="connsiteY11" fmla="*/ 1086577 h 2384056"/>
              <a:gd name="connsiteX0" fmla="*/ 9407 w 12201407"/>
              <a:gd name="connsiteY0" fmla="*/ 969902 h 2267381"/>
              <a:gd name="connsiteX1" fmla="*/ 9407 w 12201407"/>
              <a:gd name="connsiteY1" fmla="*/ 988916 h 2267381"/>
              <a:gd name="connsiteX2" fmla="*/ 144873 w 12201407"/>
              <a:gd name="connsiteY2" fmla="*/ 955048 h 2267381"/>
              <a:gd name="connsiteX3" fmla="*/ 534342 w 12201407"/>
              <a:gd name="connsiteY3" fmla="*/ 912716 h 2267381"/>
              <a:gd name="connsiteX4" fmla="*/ 1237073 w 12201407"/>
              <a:gd name="connsiteY4" fmla="*/ 794182 h 2267381"/>
              <a:gd name="connsiteX5" fmla="*/ 1897473 w 12201407"/>
              <a:gd name="connsiteY5" fmla="*/ 717981 h 2267381"/>
              <a:gd name="connsiteX6" fmla="*/ 3641608 w 12201407"/>
              <a:gd name="connsiteY6" fmla="*/ 463982 h 2267381"/>
              <a:gd name="connsiteX7" fmla="*/ 6003807 w 12201407"/>
              <a:gd name="connsiteY7" fmla="*/ 387781 h 2267381"/>
              <a:gd name="connsiteX8" fmla="*/ 9026408 w 12201407"/>
              <a:gd name="connsiteY8" fmla="*/ 15249 h 2267381"/>
              <a:gd name="connsiteX9" fmla="*/ 12201407 w 12201407"/>
              <a:gd name="connsiteY9" fmla="*/ 969902 h 2267381"/>
              <a:gd name="connsiteX10" fmla="*/ 12201407 w 12201407"/>
              <a:gd name="connsiteY10" fmla="*/ 2267381 h 2267381"/>
              <a:gd name="connsiteX11" fmla="*/ 9407 w 12201407"/>
              <a:gd name="connsiteY11" fmla="*/ 2267381 h 2267381"/>
              <a:gd name="connsiteX12" fmla="*/ 9407 w 12201407"/>
              <a:gd name="connsiteY12" fmla="*/ 969902 h 2267381"/>
              <a:gd name="connsiteX0" fmla="*/ 9407 w 12201407"/>
              <a:gd name="connsiteY0" fmla="*/ 1126805 h 2424284"/>
              <a:gd name="connsiteX1" fmla="*/ 9407 w 12201407"/>
              <a:gd name="connsiteY1" fmla="*/ 1145819 h 2424284"/>
              <a:gd name="connsiteX2" fmla="*/ 144873 w 12201407"/>
              <a:gd name="connsiteY2" fmla="*/ 1111951 h 2424284"/>
              <a:gd name="connsiteX3" fmla="*/ 534342 w 12201407"/>
              <a:gd name="connsiteY3" fmla="*/ 1069619 h 2424284"/>
              <a:gd name="connsiteX4" fmla="*/ 1237073 w 12201407"/>
              <a:gd name="connsiteY4" fmla="*/ 951085 h 2424284"/>
              <a:gd name="connsiteX5" fmla="*/ 1897473 w 12201407"/>
              <a:gd name="connsiteY5" fmla="*/ 874884 h 2424284"/>
              <a:gd name="connsiteX6" fmla="*/ 3641608 w 12201407"/>
              <a:gd name="connsiteY6" fmla="*/ 620885 h 2424284"/>
              <a:gd name="connsiteX7" fmla="*/ 6003807 w 12201407"/>
              <a:gd name="connsiteY7" fmla="*/ 544684 h 2424284"/>
              <a:gd name="connsiteX8" fmla="*/ 9026408 w 12201407"/>
              <a:gd name="connsiteY8" fmla="*/ 172152 h 2424284"/>
              <a:gd name="connsiteX9" fmla="*/ 12201407 w 12201407"/>
              <a:gd name="connsiteY9" fmla="*/ 1126805 h 2424284"/>
              <a:gd name="connsiteX10" fmla="*/ 12201407 w 12201407"/>
              <a:gd name="connsiteY10" fmla="*/ 2424284 h 2424284"/>
              <a:gd name="connsiteX11" fmla="*/ 9407 w 12201407"/>
              <a:gd name="connsiteY11" fmla="*/ 2424284 h 2424284"/>
              <a:gd name="connsiteX12" fmla="*/ 9407 w 12201407"/>
              <a:gd name="connsiteY12" fmla="*/ 1126805 h 2424284"/>
              <a:gd name="connsiteX0" fmla="*/ 9407 w 12201407"/>
              <a:gd name="connsiteY0" fmla="*/ 1126805 h 2424284"/>
              <a:gd name="connsiteX1" fmla="*/ 9407 w 12201407"/>
              <a:gd name="connsiteY1" fmla="*/ 1145819 h 2424284"/>
              <a:gd name="connsiteX2" fmla="*/ 144873 w 12201407"/>
              <a:gd name="connsiteY2" fmla="*/ 1111951 h 2424284"/>
              <a:gd name="connsiteX3" fmla="*/ 534342 w 12201407"/>
              <a:gd name="connsiteY3" fmla="*/ 1069619 h 2424284"/>
              <a:gd name="connsiteX4" fmla="*/ 1237073 w 12201407"/>
              <a:gd name="connsiteY4" fmla="*/ 951085 h 2424284"/>
              <a:gd name="connsiteX5" fmla="*/ 1897473 w 12201407"/>
              <a:gd name="connsiteY5" fmla="*/ 874884 h 2424284"/>
              <a:gd name="connsiteX6" fmla="*/ 3641608 w 12201407"/>
              <a:gd name="connsiteY6" fmla="*/ 620885 h 2424284"/>
              <a:gd name="connsiteX7" fmla="*/ 6003807 w 12201407"/>
              <a:gd name="connsiteY7" fmla="*/ 544684 h 2424284"/>
              <a:gd name="connsiteX8" fmla="*/ 9026408 w 12201407"/>
              <a:gd name="connsiteY8" fmla="*/ 172152 h 2424284"/>
              <a:gd name="connsiteX9" fmla="*/ 12201407 w 12201407"/>
              <a:gd name="connsiteY9" fmla="*/ 1126805 h 2424284"/>
              <a:gd name="connsiteX10" fmla="*/ 12201407 w 12201407"/>
              <a:gd name="connsiteY10" fmla="*/ 2424284 h 2424284"/>
              <a:gd name="connsiteX11" fmla="*/ 9407 w 12201407"/>
              <a:gd name="connsiteY11" fmla="*/ 2424284 h 2424284"/>
              <a:gd name="connsiteX12" fmla="*/ 9407 w 12201407"/>
              <a:gd name="connsiteY12" fmla="*/ 1126805 h 2424284"/>
              <a:gd name="connsiteX0" fmla="*/ 9407 w 12201407"/>
              <a:gd name="connsiteY0" fmla="*/ 1222026 h 2519505"/>
              <a:gd name="connsiteX1" fmla="*/ 9407 w 12201407"/>
              <a:gd name="connsiteY1" fmla="*/ 1241040 h 2519505"/>
              <a:gd name="connsiteX2" fmla="*/ 144873 w 12201407"/>
              <a:gd name="connsiteY2" fmla="*/ 1207172 h 2519505"/>
              <a:gd name="connsiteX3" fmla="*/ 534342 w 12201407"/>
              <a:gd name="connsiteY3" fmla="*/ 1164840 h 2519505"/>
              <a:gd name="connsiteX4" fmla="*/ 1237073 w 12201407"/>
              <a:gd name="connsiteY4" fmla="*/ 1046306 h 2519505"/>
              <a:gd name="connsiteX5" fmla="*/ 1897473 w 12201407"/>
              <a:gd name="connsiteY5" fmla="*/ 970105 h 2519505"/>
              <a:gd name="connsiteX6" fmla="*/ 3641608 w 12201407"/>
              <a:gd name="connsiteY6" fmla="*/ 716106 h 2519505"/>
              <a:gd name="connsiteX7" fmla="*/ 6046141 w 12201407"/>
              <a:gd name="connsiteY7" fmla="*/ 208105 h 2519505"/>
              <a:gd name="connsiteX8" fmla="*/ 9026408 w 12201407"/>
              <a:gd name="connsiteY8" fmla="*/ 267373 h 2519505"/>
              <a:gd name="connsiteX9" fmla="*/ 12201407 w 12201407"/>
              <a:gd name="connsiteY9" fmla="*/ 1222026 h 2519505"/>
              <a:gd name="connsiteX10" fmla="*/ 12201407 w 12201407"/>
              <a:gd name="connsiteY10" fmla="*/ 2519505 h 2519505"/>
              <a:gd name="connsiteX11" fmla="*/ 9407 w 12201407"/>
              <a:gd name="connsiteY11" fmla="*/ 2519505 h 2519505"/>
              <a:gd name="connsiteX12" fmla="*/ 9407 w 12201407"/>
              <a:gd name="connsiteY12" fmla="*/ 1222026 h 2519505"/>
              <a:gd name="connsiteX0" fmla="*/ 9407 w 12201407"/>
              <a:gd name="connsiteY0" fmla="*/ 1445030 h 2742509"/>
              <a:gd name="connsiteX1" fmla="*/ 9407 w 12201407"/>
              <a:gd name="connsiteY1" fmla="*/ 1464044 h 2742509"/>
              <a:gd name="connsiteX2" fmla="*/ 144873 w 12201407"/>
              <a:gd name="connsiteY2" fmla="*/ 1430176 h 2742509"/>
              <a:gd name="connsiteX3" fmla="*/ 534342 w 12201407"/>
              <a:gd name="connsiteY3" fmla="*/ 1387844 h 2742509"/>
              <a:gd name="connsiteX4" fmla="*/ 1237073 w 12201407"/>
              <a:gd name="connsiteY4" fmla="*/ 1269310 h 2742509"/>
              <a:gd name="connsiteX5" fmla="*/ 1897473 w 12201407"/>
              <a:gd name="connsiteY5" fmla="*/ 1193109 h 2742509"/>
              <a:gd name="connsiteX6" fmla="*/ 3641608 w 12201407"/>
              <a:gd name="connsiteY6" fmla="*/ 939110 h 2742509"/>
              <a:gd name="connsiteX7" fmla="*/ 6046141 w 12201407"/>
              <a:gd name="connsiteY7" fmla="*/ 431109 h 2742509"/>
              <a:gd name="connsiteX8" fmla="*/ 9128008 w 12201407"/>
              <a:gd name="connsiteY8" fmla="*/ 194043 h 2742509"/>
              <a:gd name="connsiteX9" fmla="*/ 12201407 w 12201407"/>
              <a:gd name="connsiteY9" fmla="*/ 1445030 h 2742509"/>
              <a:gd name="connsiteX10" fmla="*/ 12201407 w 12201407"/>
              <a:gd name="connsiteY10" fmla="*/ 2742509 h 2742509"/>
              <a:gd name="connsiteX11" fmla="*/ 9407 w 12201407"/>
              <a:gd name="connsiteY11" fmla="*/ 2742509 h 2742509"/>
              <a:gd name="connsiteX12" fmla="*/ 9407 w 12201407"/>
              <a:gd name="connsiteY12" fmla="*/ 1445030 h 2742509"/>
              <a:gd name="connsiteX0" fmla="*/ 9407 w 12201407"/>
              <a:gd name="connsiteY0" fmla="*/ 1445030 h 2742509"/>
              <a:gd name="connsiteX1" fmla="*/ 9407 w 12201407"/>
              <a:gd name="connsiteY1" fmla="*/ 1464044 h 2742509"/>
              <a:gd name="connsiteX2" fmla="*/ 144873 w 12201407"/>
              <a:gd name="connsiteY2" fmla="*/ 1430176 h 2742509"/>
              <a:gd name="connsiteX3" fmla="*/ 534342 w 12201407"/>
              <a:gd name="connsiteY3" fmla="*/ 1387844 h 2742509"/>
              <a:gd name="connsiteX4" fmla="*/ 1237073 w 12201407"/>
              <a:gd name="connsiteY4" fmla="*/ 1269310 h 2742509"/>
              <a:gd name="connsiteX5" fmla="*/ 1889006 w 12201407"/>
              <a:gd name="connsiteY5" fmla="*/ 1023776 h 2742509"/>
              <a:gd name="connsiteX6" fmla="*/ 3641608 w 12201407"/>
              <a:gd name="connsiteY6" fmla="*/ 939110 h 2742509"/>
              <a:gd name="connsiteX7" fmla="*/ 6046141 w 12201407"/>
              <a:gd name="connsiteY7" fmla="*/ 431109 h 2742509"/>
              <a:gd name="connsiteX8" fmla="*/ 9128008 w 12201407"/>
              <a:gd name="connsiteY8" fmla="*/ 194043 h 2742509"/>
              <a:gd name="connsiteX9" fmla="*/ 12201407 w 12201407"/>
              <a:gd name="connsiteY9" fmla="*/ 1445030 h 2742509"/>
              <a:gd name="connsiteX10" fmla="*/ 12201407 w 12201407"/>
              <a:gd name="connsiteY10" fmla="*/ 2742509 h 2742509"/>
              <a:gd name="connsiteX11" fmla="*/ 9407 w 12201407"/>
              <a:gd name="connsiteY11" fmla="*/ 2742509 h 2742509"/>
              <a:gd name="connsiteX12" fmla="*/ 9407 w 12201407"/>
              <a:gd name="connsiteY12" fmla="*/ 1445030 h 2742509"/>
              <a:gd name="connsiteX0" fmla="*/ 9407 w 12201407"/>
              <a:gd name="connsiteY0" fmla="*/ 1445030 h 2742509"/>
              <a:gd name="connsiteX1" fmla="*/ 9407 w 12201407"/>
              <a:gd name="connsiteY1" fmla="*/ 1464044 h 2742509"/>
              <a:gd name="connsiteX2" fmla="*/ 144873 w 12201407"/>
              <a:gd name="connsiteY2" fmla="*/ 1430176 h 2742509"/>
              <a:gd name="connsiteX3" fmla="*/ 534342 w 12201407"/>
              <a:gd name="connsiteY3" fmla="*/ 1387844 h 2742509"/>
              <a:gd name="connsiteX4" fmla="*/ 1228606 w 12201407"/>
              <a:gd name="connsiteY4" fmla="*/ 1083043 h 2742509"/>
              <a:gd name="connsiteX5" fmla="*/ 1889006 w 12201407"/>
              <a:gd name="connsiteY5" fmla="*/ 1023776 h 2742509"/>
              <a:gd name="connsiteX6" fmla="*/ 3641608 w 12201407"/>
              <a:gd name="connsiteY6" fmla="*/ 939110 h 2742509"/>
              <a:gd name="connsiteX7" fmla="*/ 6046141 w 12201407"/>
              <a:gd name="connsiteY7" fmla="*/ 431109 h 2742509"/>
              <a:gd name="connsiteX8" fmla="*/ 9128008 w 12201407"/>
              <a:gd name="connsiteY8" fmla="*/ 194043 h 2742509"/>
              <a:gd name="connsiteX9" fmla="*/ 12201407 w 12201407"/>
              <a:gd name="connsiteY9" fmla="*/ 1445030 h 2742509"/>
              <a:gd name="connsiteX10" fmla="*/ 12201407 w 12201407"/>
              <a:gd name="connsiteY10" fmla="*/ 2742509 h 2742509"/>
              <a:gd name="connsiteX11" fmla="*/ 9407 w 12201407"/>
              <a:gd name="connsiteY11" fmla="*/ 2742509 h 2742509"/>
              <a:gd name="connsiteX12" fmla="*/ 9407 w 12201407"/>
              <a:gd name="connsiteY12" fmla="*/ 1445030 h 2742509"/>
              <a:gd name="connsiteX0" fmla="*/ 9407 w 12201407"/>
              <a:gd name="connsiteY0" fmla="*/ 1445030 h 2742509"/>
              <a:gd name="connsiteX1" fmla="*/ 9407 w 12201407"/>
              <a:gd name="connsiteY1" fmla="*/ 1464044 h 2742509"/>
              <a:gd name="connsiteX2" fmla="*/ 144873 w 12201407"/>
              <a:gd name="connsiteY2" fmla="*/ 1430176 h 2742509"/>
              <a:gd name="connsiteX3" fmla="*/ 551276 w 12201407"/>
              <a:gd name="connsiteY3" fmla="*/ 1260844 h 2742509"/>
              <a:gd name="connsiteX4" fmla="*/ 1228606 w 12201407"/>
              <a:gd name="connsiteY4" fmla="*/ 1083043 h 2742509"/>
              <a:gd name="connsiteX5" fmla="*/ 1889006 w 12201407"/>
              <a:gd name="connsiteY5" fmla="*/ 1023776 h 2742509"/>
              <a:gd name="connsiteX6" fmla="*/ 3641608 w 12201407"/>
              <a:gd name="connsiteY6" fmla="*/ 939110 h 2742509"/>
              <a:gd name="connsiteX7" fmla="*/ 6046141 w 12201407"/>
              <a:gd name="connsiteY7" fmla="*/ 431109 h 2742509"/>
              <a:gd name="connsiteX8" fmla="*/ 9128008 w 12201407"/>
              <a:gd name="connsiteY8" fmla="*/ 194043 h 2742509"/>
              <a:gd name="connsiteX9" fmla="*/ 12201407 w 12201407"/>
              <a:gd name="connsiteY9" fmla="*/ 1445030 h 2742509"/>
              <a:gd name="connsiteX10" fmla="*/ 12201407 w 12201407"/>
              <a:gd name="connsiteY10" fmla="*/ 2742509 h 2742509"/>
              <a:gd name="connsiteX11" fmla="*/ 9407 w 12201407"/>
              <a:gd name="connsiteY11" fmla="*/ 2742509 h 2742509"/>
              <a:gd name="connsiteX12" fmla="*/ 9407 w 12201407"/>
              <a:gd name="connsiteY12" fmla="*/ 1445030 h 2742509"/>
              <a:gd name="connsiteX0" fmla="*/ 9407 w 12201407"/>
              <a:gd name="connsiteY0" fmla="*/ 1445030 h 2742509"/>
              <a:gd name="connsiteX1" fmla="*/ 9407 w 12201407"/>
              <a:gd name="connsiteY1" fmla="*/ 1464044 h 2742509"/>
              <a:gd name="connsiteX2" fmla="*/ 43273 w 12201407"/>
              <a:gd name="connsiteY2" fmla="*/ 1176176 h 2742509"/>
              <a:gd name="connsiteX3" fmla="*/ 551276 w 12201407"/>
              <a:gd name="connsiteY3" fmla="*/ 1260844 h 2742509"/>
              <a:gd name="connsiteX4" fmla="*/ 1228606 w 12201407"/>
              <a:gd name="connsiteY4" fmla="*/ 1083043 h 2742509"/>
              <a:gd name="connsiteX5" fmla="*/ 1889006 w 12201407"/>
              <a:gd name="connsiteY5" fmla="*/ 1023776 h 2742509"/>
              <a:gd name="connsiteX6" fmla="*/ 3641608 w 12201407"/>
              <a:gd name="connsiteY6" fmla="*/ 939110 h 2742509"/>
              <a:gd name="connsiteX7" fmla="*/ 6046141 w 12201407"/>
              <a:gd name="connsiteY7" fmla="*/ 431109 h 2742509"/>
              <a:gd name="connsiteX8" fmla="*/ 9128008 w 12201407"/>
              <a:gd name="connsiteY8" fmla="*/ 194043 h 2742509"/>
              <a:gd name="connsiteX9" fmla="*/ 12201407 w 12201407"/>
              <a:gd name="connsiteY9" fmla="*/ 1445030 h 2742509"/>
              <a:gd name="connsiteX10" fmla="*/ 12201407 w 12201407"/>
              <a:gd name="connsiteY10" fmla="*/ 2742509 h 2742509"/>
              <a:gd name="connsiteX11" fmla="*/ 9407 w 12201407"/>
              <a:gd name="connsiteY11" fmla="*/ 2742509 h 2742509"/>
              <a:gd name="connsiteX12" fmla="*/ 9407 w 12201407"/>
              <a:gd name="connsiteY12" fmla="*/ 1445030 h 2742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201407" h="2742509">
                <a:moveTo>
                  <a:pt x="9407" y="1445030"/>
                </a:moveTo>
                <a:cubicBezTo>
                  <a:pt x="9407" y="1212197"/>
                  <a:pt x="-11760" y="1463697"/>
                  <a:pt x="9407" y="1464044"/>
                </a:cubicBezTo>
                <a:cubicBezTo>
                  <a:pt x="30574" y="1464391"/>
                  <a:pt x="-11760" y="1180409"/>
                  <a:pt x="43273" y="1176176"/>
                </a:cubicBezTo>
                <a:cubicBezTo>
                  <a:pt x="98306" y="1171943"/>
                  <a:pt x="468021" y="1267900"/>
                  <a:pt x="551276" y="1260844"/>
                </a:cubicBezTo>
                <a:cubicBezTo>
                  <a:pt x="634532" y="1253789"/>
                  <a:pt x="974606" y="1108443"/>
                  <a:pt x="1228606" y="1083043"/>
                </a:cubicBezTo>
                <a:cubicBezTo>
                  <a:pt x="1482606" y="1057643"/>
                  <a:pt x="1502361" y="1092920"/>
                  <a:pt x="1889006" y="1023776"/>
                </a:cubicBezTo>
                <a:cubicBezTo>
                  <a:pt x="2275651" y="954632"/>
                  <a:pt x="3126552" y="1002610"/>
                  <a:pt x="3641608" y="939110"/>
                </a:cubicBezTo>
                <a:cubicBezTo>
                  <a:pt x="4156664" y="875610"/>
                  <a:pt x="5126097" y="505898"/>
                  <a:pt x="6046141" y="431109"/>
                </a:cubicBezTo>
                <a:cubicBezTo>
                  <a:pt x="6966186" y="356320"/>
                  <a:pt x="8281342" y="-326310"/>
                  <a:pt x="9128008" y="194043"/>
                </a:cubicBezTo>
                <a:cubicBezTo>
                  <a:pt x="10008541" y="333397"/>
                  <a:pt x="11694818" y="1069675"/>
                  <a:pt x="12201407" y="1445030"/>
                </a:cubicBezTo>
                <a:lnTo>
                  <a:pt x="12201407" y="2742509"/>
                </a:lnTo>
                <a:lnTo>
                  <a:pt x="9407" y="2742509"/>
                </a:lnTo>
                <a:lnTo>
                  <a:pt x="9407" y="1445030"/>
                </a:lnTo>
                <a:close/>
              </a:path>
            </a:pathLst>
          </a:cu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4B762E26-03F0-1FEB-D43F-FC83508015DD}"/>
              </a:ext>
            </a:extLst>
          </p:cNvPr>
          <p:cNvSpPr/>
          <p:nvPr/>
        </p:nvSpPr>
        <p:spPr>
          <a:xfrm>
            <a:off x="0" y="0"/>
            <a:ext cx="12192000" cy="1938867"/>
          </a:xfrm>
          <a:custGeom>
            <a:avLst/>
            <a:gdLst>
              <a:gd name="connsiteX0" fmla="*/ 0 w 12192000"/>
              <a:gd name="connsiteY0" fmla="*/ 0 h 1938867"/>
              <a:gd name="connsiteX1" fmla="*/ 12192000 w 12192000"/>
              <a:gd name="connsiteY1" fmla="*/ 0 h 1938867"/>
              <a:gd name="connsiteX2" fmla="*/ 12192000 w 12192000"/>
              <a:gd name="connsiteY2" fmla="*/ 1938867 h 1938867"/>
              <a:gd name="connsiteX3" fmla="*/ 0 w 12192000"/>
              <a:gd name="connsiteY3" fmla="*/ 1938867 h 1938867"/>
              <a:gd name="connsiteX4" fmla="*/ 0 w 12192000"/>
              <a:gd name="connsiteY4" fmla="*/ 0 h 1938867"/>
              <a:gd name="connsiteX0" fmla="*/ 0 w 12192000"/>
              <a:gd name="connsiteY0" fmla="*/ 0 h 1938867"/>
              <a:gd name="connsiteX1" fmla="*/ 12192000 w 12192000"/>
              <a:gd name="connsiteY1" fmla="*/ 0 h 1938867"/>
              <a:gd name="connsiteX2" fmla="*/ 12192000 w 12192000"/>
              <a:gd name="connsiteY2" fmla="*/ 1938867 h 1938867"/>
              <a:gd name="connsiteX3" fmla="*/ 8644467 w 12192000"/>
              <a:gd name="connsiteY3" fmla="*/ 736601 h 1938867"/>
              <a:gd name="connsiteX4" fmla="*/ 0 w 12192000"/>
              <a:gd name="connsiteY4" fmla="*/ 1938867 h 1938867"/>
              <a:gd name="connsiteX5" fmla="*/ 0 w 12192000"/>
              <a:gd name="connsiteY5" fmla="*/ 0 h 1938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1938867">
                <a:moveTo>
                  <a:pt x="0" y="0"/>
                </a:moveTo>
                <a:lnTo>
                  <a:pt x="12192000" y="0"/>
                </a:lnTo>
                <a:lnTo>
                  <a:pt x="12192000" y="1938867"/>
                </a:lnTo>
                <a:cubicBezTo>
                  <a:pt x="10992556" y="1938867"/>
                  <a:pt x="9843911" y="736601"/>
                  <a:pt x="8644467" y="736601"/>
                </a:cubicBezTo>
                <a:lnTo>
                  <a:pt x="0" y="1938867"/>
                </a:lnTo>
                <a:lnTo>
                  <a:pt x="0" y="0"/>
                </a:ln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800" dirty="0"/>
              <a:t>                                                               </a:t>
            </a:r>
            <a:endParaRPr lang="es-CO" sz="800" dirty="0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1016B9AA-22BE-3945-B484-14C7A6D34B80}"/>
              </a:ext>
            </a:extLst>
          </p:cNvPr>
          <p:cNvSpPr/>
          <p:nvPr/>
        </p:nvSpPr>
        <p:spPr>
          <a:xfrm>
            <a:off x="681962" y="0"/>
            <a:ext cx="1041399" cy="254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050" dirty="0">
                <a:solidFill>
                  <a:schemeClr val="bg1"/>
                </a:solidFill>
              </a:rPr>
              <a:t>Kit de arrastre</a:t>
            </a:r>
            <a:endParaRPr lang="es-CO" sz="1050" dirty="0">
              <a:solidFill>
                <a:schemeClr val="bg1"/>
              </a:solidFill>
            </a:endParaRP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8C328072-CB7F-9A8C-F3E6-6DE924C54881}"/>
              </a:ext>
            </a:extLst>
          </p:cNvPr>
          <p:cNvSpPr/>
          <p:nvPr/>
        </p:nvSpPr>
        <p:spPr>
          <a:xfrm>
            <a:off x="1948957" y="-2"/>
            <a:ext cx="1085850" cy="254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050" dirty="0">
                <a:solidFill>
                  <a:schemeClr val="bg1"/>
                </a:solidFill>
              </a:rPr>
              <a:t>Amortiguadores</a:t>
            </a:r>
            <a:endParaRPr lang="es-CO" sz="1050" dirty="0">
              <a:solidFill>
                <a:schemeClr val="bg1"/>
              </a:solidFill>
            </a:endParaRP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469559D1-352A-8CBD-859F-DF1DBF346B58}"/>
              </a:ext>
            </a:extLst>
          </p:cNvPr>
          <p:cNvSpPr/>
          <p:nvPr/>
        </p:nvSpPr>
        <p:spPr>
          <a:xfrm>
            <a:off x="3260403" y="0"/>
            <a:ext cx="808564" cy="254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050" dirty="0">
                <a:solidFill>
                  <a:schemeClr val="bg1"/>
                </a:solidFill>
              </a:rPr>
              <a:t>Cadenas</a:t>
            </a:r>
            <a:endParaRPr lang="es-CO" sz="1050" dirty="0">
              <a:solidFill>
                <a:schemeClr val="bg1"/>
              </a:solidFill>
            </a:endParaRP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1B9294BC-24E5-D669-C625-532A3D079991}"/>
              </a:ext>
            </a:extLst>
          </p:cNvPr>
          <p:cNvSpPr/>
          <p:nvPr/>
        </p:nvSpPr>
        <p:spPr>
          <a:xfrm>
            <a:off x="4270232" y="-2"/>
            <a:ext cx="1041399" cy="254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050" dirty="0">
                <a:solidFill>
                  <a:schemeClr val="bg1"/>
                </a:solidFill>
              </a:rPr>
              <a:t>Frenos</a:t>
            </a:r>
            <a:endParaRPr lang="es-CO" sz="1050" dirty="0">
              <a:solidFill>
                <a:schemeClr val="bg1"/>
              </a:solidFill>
            </a:endParaRP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68A23E32-52AB-A646-4E1D-AF82914013B3}"/>
              </a:ext>
            </a:extLst>
          </p:cNvPr>
          <p:cNvSpPr/>
          <p:nvPr/>
        </p:nvSpPr>
        <p:spPr>
          <a:xfrm>
            <a:off x="5503525" y="0"/>
            <a:ext cx="1041399" cy="254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050" dirty="0">
                <a:solidFill>
                  <a:schemeClr val="bg1"/>
                </a:solidFill>
              </a:rPr>
              <a:t>Eléctrico</a:t>
            </a:r>
            <a:endParaRPr lang="es-CO" sz="1050" dirty="0">
              <a:solidFill>
                <a:schemeClr val="bg1"/>
              </a:solidFill>
            </a:endParaRP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88FB050A-942E-A5C2-6DF8-3CF8AC142EC8}"/>
              </a:ext>
            </a:extLst>
          </p:cNvPr>
          <p:cNvSpPr/>
          <p:nvPr/>
        </p:nvSpPr>
        <p:spPr>
          <a:xfrm>
            <a:off x="6736818" y="0"/>
            <a:ext cx="1041399" cy="254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050" dirty="0">
                <a:solidFill>
                  <a:schemeClr val="bg1"/>
                </a:solidFill>
              </a:rPr>
              <a:t>Llantas</a:t>
            </a:r>
            <a:endParaRPr lang="es-CO" sz="1050" dirty="0">
              <a:solidFill>
                <a:schemeClr val="bg1"/>
              </a:solidFill>
            </a:endParaRPr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2A6B9A4F-4314-0EF6-6CAB-831334015D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4109" y="1190106"/>
            <a:ext cx="203200" cy="203200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56171FE3-9D5D-FB24-35DA-F7F084B2D4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2001" y="1160236"/>
            <a:ext cx="369687" cy="262940"/>
          </a:xfrm>
          <a:prstGeom prst="rect">
            <a:avLst/>
          </a:prstGeom>
        </p:spPr>
      </p:pic>
      <p:sp>
        <p:nvSpPr>
          <p:cNvPr id="22" name="CuadroTexto 21">
            <a:extLst>
              <a:ext uri="{FF2B5EF4-FFF2-40B4-BE49-F238E27FC236}">
                <a16:creationId xmlns:a16="http://schemas.microsoft.com/office/drawing/2014/main" id="{18FB3AB9-F16C-6CDB-AA5E-3FDE802B65A4}"/>
              </a:ext>
            </a:extLst>
          </p:cNvPr>
          <p:cNvSpPr txBox="1"/>
          <p:nvPr/>
        </p:nvSpPr>
        <p:spPr>
          <a:xfrm>
            <a:off x="6442937" y="1153864"/>
            <a:ext cx="9878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050" dirty="0">
                <a:solidFill>
                  <a:schemeClr val="bg1"/>
                </a:solidFill>
              </a:rPr>
              <a:t>3213225880</a:t>
            </a:r>
            <a:endParaRPr lang="es-CO" sz="1050" dirty="0">
              <a:solidFill>
                <a:schemeClr val="bg1"/>
              </a:solidFill>
            </a:endParaRP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B20C2916-E3D3-CE1F-50C1-8E8154EEEF81}"/>
              </a:ext>
            </a:extLst>
          </p:cNvPr>
          <p:cNvSpPr txBox="1"/>
          <p:nvPr/>
        </p:nvSpPr>
        <p:spPr>
          <a:xfrm>
            <a:off x="7593024" y="1152928"/>
            <a:ext cx="264828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050" dirty="0">
                <a:solidFill>
                  <a:schemeClr val="bg1"/>
                </a:solidFill>
              </a:rPr>
              <a:t>RepuestosJJJ@gmail.com</a:t>
            </a:r>
            <a:endParaRPr lang="es-CO" sz="1050" dirty="0">
              <a:solidFill>
                <a:schemeClr val="bg1"/>
              </a:solidFill>
            </a:endParaRPr>
          </a:p>
        </p:txBody>
      </p:sp>
      <p:sp>
        <p:nvSpPr>
          <p:cNvPr id="35" name="Rectángulo: esquinas redondeadas 34">
            <a:extLst>
              <a:ext uri="{FF2B5EF4-FFF2-40B4-BE49-F238E27FC236}">
                <a16:creationId xmlns:a16="http://schemas.microsoft.com/office/drawing/2014/main" id="{7B67E14D-7430-3FB9-2CC5-96D4E6AF0D0E}"/>
              </a:ext>
            </a:extLst>
          </p:cNvPr>
          <p:cNvSpPr/>
          <p:nvPr/>
        </p:nvSpPr>
        <p:spPr>
          <a:xfrm>
            <a:off x="10033000" y="395905"/>
            <a:ext cx="2048933" cy="598928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D73BC2E1-237A-5EFC-51BD-9391C2F116E2}"/>
              </a:ext>
            </a:extLst>
          </p:cNvPr>
          <p:cNvSpPr/>
          <p:nvPr/>
        </p:nvSpPr>
        <p:spPr>
          <a:xfrm>
            <a:off x="489346" y="2496665"/>
            <a:ext cx="131232" cy="558794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6E9AC338-0884-7419-C692-6563DB0DEDF6}"/>
              </a:ext>
            </a:extLst>
          </p:cNvPr>
          <p:cNvSpPr/>
          <p:nvPr/>
        </p:nvSpPr>
        <p:spPr>
          <a:xfrm>
            <a:off x="766200" y="2496665"/>
            <a:ext cx="69454" cy="558794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776920A1-3992-21A2-42F5-FC808496D1BC}"/>
              </a:ext>
            </a:extLst>
          </p:cNvPr>
          <p:cNvSpPr txBox="1"/>
          <p:nvPr/>
        </p:nvSpPr>
        <p:spPr>
          <a:xfrm>
            <a:off x="847608" y="2452896"/>
            <a:ext cx="17695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latin typeface="Bookman Old Style" panose="02050604050505020204" pitchFamily="18" charset="0"/>
              </a:rPr>
              <a:t>REPUESTOS PARA MOTO</a:t>
            </a:r>
            <a:endParaRPr lang="es-CO" dirty="0">
              <a:latin typeface="Bookman Old Style" panose="02050604050505020204" pitchFamily="18" charset="0"/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D266A75C-94B3-E0BF-5452-6178AC16DF39}"/>
              </a:ext>
            </a:extLst>
          </p:cNvPr>
          <p:cNvSpPr/>
          <p:nvPr/>
        </p:nvSpPr>
        <p:spPr>
          <a:xfrm>
            <a:off x="0" y="2150533"/>
            <a:ext cx="12201407" cy="4805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43" name="Rectángulo 42">
            <a:extLst>
              <a:ext uri="{FF2B5EF4-FFF2-40B4-BE49-F238E27FC236}">
                <a16:creationId xmlns:a16="http://schemas.microsoft.com/office/drawing/2014/main" id="{F579C313-5D48-2F4E-7308-149C409D6DCA}"/>
              </a:ext>
            </a:extLst>
          </p:cNvPr>
          <p:cNvSpPr/>
          <p:nvPr/>
        </p:nvSpPr>
        <p:spPr>
          <a:xfrm>
            <a:off x="2886508" y="2517160"/>
            <a:ext cx="1828804" cy="164866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53" name="Rectángulo 52">
            <a:extLst>
              <a:ext uri="{FF2B5EF4-FFF2-40B4-BE49-F238E27FC236}">
                <a16:creationId xmlns:a16="http://schemas.microsoft.com/office/drawing/2014/main" id="{2CB170E9-D1B7-A519-D6C3-001551517F76}"/>
              </a:ext>
            </a:extLst>
          </p:cNvPr>
          <p:cNvSpPr/>
          <p:nvPr/>
        </p:nvSpPr>
        <p:spPr>
          <a:xfrm>
            <a:off x="5571062" y="2495337"/>
            <a:ext cx="1828804" cy="164866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56" name="Rectángulo 55">
            <a:extLst>
              <a:ext uri="{FF2B5EF4-FFF2-40B4-BE49-F238E27FC236}">
                <a16:creationId xmlns:a16="http://schemas.microsoft.com/office/drawing/2014/main" id="{414E63E4-7648-23BF-A138-E17BFCEB4801}"/>
              </a:ext>
            </a:extLst>
          </p:cNvPr>
          <p:cNvSpPr/>
          <p:nvPr/>
        </p:nvSpPr>
        <p:spPr>
          <a:xfrm>
            <a:off x="8178525" y="2517159"/>
            <a:ext cx="1828804" cy="164866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61" name="CuadroTexto 60">
            <a:extLst>
              <a:ext uri="{FF2B5EF4-FFF2-40B4-BE49-F238E27FC236}">
                <a16:creationId xmlns:a16="http://schemas.microsoft.com/office/drawing/2014/main" id="{844AEF8B-75DF-CBE0-AF4E-5A3431129479}"/>
              </a:ext>
            </a:extLst>
          </p:cNvPr>
          <p:cNvSpPr txBox="1"/>
          <p:nvPr/>
        </p:nvSpPr>
        <p:spPr>
          <a:xfrm>
            <a:off x="2886508" y="4201757"/>
            <a:ext cx="17695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/>
              <a:t>Bateria</a:t>
            </a:r>
            <a:r>
              <a:rPr lang="en-US" sz="1400" b="1" dirty="0"/>
              <a:t> Gel Ytz14L-A2 Royal Enfield 350-500 Classic </a:t>
            </a:r>
            <a:r>
              <a:rPr lang="en-US" sz="1400" b="1" dirty="0" err="1"/>
              <a:t>Revo</a:t>
            </a:r>
            <a:r>
              <a:rPr lang="en-US" sz="1400" b="1" dirty="0"/>
              <a:t> Und</a:t>
            </a:r>
          </a:p>
          <a:p>
            <a:endParaRPr lang="es-CO" dirty="0"/>
          </a:p>
        </p:txBody>
      </p:sp>
      <p:sp>
        <p:nvSpPr>
          <p:cNvPr id="62" name="Rectángulo: esquinas redondeadas 61">
            <a:extLst>
              <a:ext uri="{FF2B5EF4-FFF2-40B4-BE49-F238E27FC236}">
                <a16:creationId xmlns:a16="http://schemas.microsoft.com/office/drawing/2014/main" id="{07D70A6D-DEBD-FA4D-27A6-9E410FEC0D0A}"/>
              </a:ext>
            </a:extLst>
          </p:cNvPr>
          <p:cNvSpPr/>
          <p:nvPr/>
        </p:nvSpPr>
        <p:spPr>
          <a:xfrm>
            <a:off x="2636062" y="5610914"/>
            <a:ext cx="2134225" cy="400897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400" dirty="0">
                <a:solidFill>
                  <a:schemeClr val="bg1"/>
                </a:solidFill>
                <a:latin typeface="Bookman Old Style" panose="02050604050505020204" pitchFamily="18" charset="0"/>
              </a:rPr>
              <a:t>AÑADIR AL CARRITO</a:t>
            </a:r>
            <a:endParaRPr lang="es-CO" sz="1400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63" name="CuadroTexto 62">
            <a:extLst>
              <a:ext uri="{FF2B5EF4-FFF2-40B4-BE49-F238E27FC236}">
                <a16:creationId xmlns:a16="http://schemas.microsoft.com/office/drawing/2014/main" id="{9A4852EB-4C88-DB6B-0110-229512D564E7}"/>
              </a:ext>
            </a:extLst>
          </p:cNvPr>
          <p:cNvSpPr txBox="1"/>
          <p:nvPr/>
        </p:nvSpPr>
        <p:spPr>
          <a:xfrm>
            <a:off x="2704162" y="5249704"/>
            <a:ext cx="213422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O" altLang="es-CO" sz="16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$ 246,000 $ 221,400 </a:t>
            </a:r>
          </a:p>
          <a:p>
            <a:endParaRPr lang="es-CO" dirty="0"/>
          </a:p>
        </p:txBody>
      </p:sp>
      <p:cxnSp>
        <p:nvCxnSpPr>
          <p:cNvPr id="66" name="Conector recto 65">
            <a:extLst>
              <a:ext uri="{FF2B5EF4-FFF2-40B4-BE49-F238E27FC236}">
                <a16:creationId xmlns:a16="http://schemas.microsoft.com/office/drawing/2014/main" id="{A71FEF81-324F-9D27-AA31-CB2484CB5BDB}"/>
              </a:ext>
            </a:extLst>
          </p:cNvPr>
          <p:cNvCxnSpPr>
            <a:cxnSpLocks/>
          </p:cNvCxnSpPr>
          <p:nvPr/>
        </p:nvCxnSpPr>
        <p:spPr>
          <a:xfrm flipH="1">
            <a:off x="2770488" y="5420296"/>
            <a:ext cx="944999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CuadroTexto 66">
            <a:extLst>
              <a:ext uri="{FF2B5EF4-FFF2-40B4-BE49-F238E27FC236}">
                <a16:creationId xmlns:a16="http://schemas.microsoft.com/office/drawing/2014/main" id="{F29C2A27-0285-9789-D6D5-DEDD897CE667}"/>
              </a:ext>
            </a:extLst>
          </p:cNvPr>
          <p:cNvSpPr txBox="1"/>
          <p:nvPr/>
        </p:nvSpPr>
        <p:spPr>
          <a:xfrm>
            <a:off x="5538687" y="4201757"/>
            <a:ext cx="187016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b="1" dirty="0" err="1"/>
              <a:t>Bateria</a:t>
            </a:r>
            <a:r>
              <a:rPr lang="es-CO" sz="1400" b="1" dirty="0"/>
              <a:t> Gel Ytx14-Bs </a:t>
            </a:r>
            <a:r>
              <a:rPr lang="es-CO" sz="1400" b="1" dirty="0" err="1"/>
              <a:t>Bmw</a:t>
            </a:r>
            <a:r>
              <a:rPr lang="es-CO" sz="1400" b="1" dirty="0"/>
              <a:t> Gs650-F650 Gs-F700 Gs-F800 Gs-R-S-Gs1200 R-</a:t>
            </a:r>
            <a:r>
              <a:rPr lang="es-CO" sz="1400" b="1" dirty="0" err="1"/>
              <a:t>Adv</a:t>
            </a:r>
            <a:r>
              <a:rPr lang="es-CO" sz="1400" b="1" dirty="0"/>
              <a:t>-</a:t>
            </a:r>
            <a:r>
              <a:rPr lang="es-CO" sz="1400" b="1" dirty="0" err="1"/>
              <a:t>Ktm</a:t>
            </a:r>
            <a:r>
              <a:rPr lang="es-CO" sz="1400" b="1" dirty="0"/>
              <a:t> 990 </a:t>
            </a:r>
            <a:r>
              <a:rPr lang="es-CO" sz="1400" b="1" dirty="0" err="1"/>
              <a:t>Adv</a:t>
            </a:r>
            <a:r>
              <a:rPr lang="es-CO" sz="1400" b="1" dirty="0"/>
              <a:t> </a:t>
            </a:r>
            <a:r>
              <a:rPr lang="es-CO" sz="1400" b="1" dirty="0" err="1"/>
              <a:t>Revo</a:t>
            </a:r>
            <a:r>
              <a:rPr lang="es-CO" sz="1400" b="1" dirty="0"/>
              <a:t> </a:t>
            </a:r>
            <a:r>
              <a:rPr lang="es-CO" sz="1400" b="1" dirty="0" err="1"/>
              <a:t>Und</a:t>
            </a:r>
            <a:endParaRPr lang="es-CO" sz="1400" b="1" dirty="0"/>
          </a:p>
          <a:p>
            <a:endParaRPr lang="es-CO" dirty="0"/>
          </a:p>
        </p:txBody>
      </p:sp>
      <p:sp>
        <p:nvSpPr>
          <p:cNvPr id="68" name="Rectángulo: esquinas redondeadas 67">
            <a:extLst>
              <a:ext uri="{FF2B5EF4-FFF2-40B4-BE49-F238E27FC236}">
                <a16:creationId xmlns:a16="http://schemas.microsoft.com/office/drawing/2014/main" id="{2C01B4C3-2EFB-211F-DF73-ACF249375F20}"/>
              </a:ext>
            </a:extLst>
          </p:cNvPr>
          <p:cNvSpPr/>
          <p:nvPr/>
        </p:nvSpPr>
        <p:spPr>
          <a:xfrm>
            <a:off x="5375824" y="5986373"/>
            <a:ext cx="2134225" cy="400897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400" dirty="0">
                <a:solidFill>
                  <a:schemeClr val="bg1"/>
                </a:solidFill>
                <a:latin typeface="Bookman Old Style" panose="02050604050505020204" pitchFamily="18" charset="0"/>
              </a:rPr>
              <a:t>AÑADIR AL CARRITO</a:t>
            </a:r>
            <a:endParaRPr lang="es-CO" sz="1400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69" name="CuadroTexto 68">
            <a:extLst>
              <a:ext uri="{FF2B5EF4-FFF2-40B4-BE49-F238E27FC236}">
                <a16:creationId xmlns:a16="http://schemas.microsoft.com/office/drawing/2014/main" id="{D3198BA5-DD0B-1CE9-CA71-8EEB3B39BE63}"/>
              </a:ext>
            </a:extLst>
          </p:cNvPr>
          <p:cNvSpPr txBox="1"/>
          <p:nvPr/>
        </p:nvSpPr>
        <p:spPr>
          <a:xfrm>
            <a:off x="5425436" y="5624296"/>
            <a:ext cx="200539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s-CO" altLang="es-CO" sz="14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$ </a:t>
            </a:r>
            <a:r>
              <a:rPr kumimoji="0" lang="es-CO" altLang="es-CO" sz="16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276,900</a:t>
            </a:r>
            <a:r>
              <a:rPr kumimoji="0" lang="es-CO" altLang="es-CO" sz="14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 $ </a:t>
            </a:r>
            <a:r>
              <a:rPr kumimoji="0" lang="es-CO" altLang="es-CO" sz="16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249,210</a:t>
            </a:r>
            <a:endParaRPr kumimoji="0" lang="es-CO" altLang="es-CO" sz="1400" b="0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Arial" panose="020B0604020202020204" pitchFamily="34" charset="0"/>
            </a:endParaRPr>
          </a:p>
          <a:p>
            <a:endParaRPr lang="es-CO" dirty="0"/>
          </a:p>
        </p:txBody>
      </p:sp>
      <p:cxnSp>
        <p:nvCxnSpPr>
          <p:cNvPr id="71" name="Conector recto 70">
            <a:extLst>
              <a:ext uri="{FF2B5EF4-FFF2-40B4-BE49-F238E27FC236}">
                <a16:creationId xmlns:a16="http://schemas.microsoft.com/office/drawing/2014/main" id="{91ABA182-67AE-3B78-F205-1A61DA4407CB}"/>
              </a:ext>
            </a:extLst>
          </p:cNvPr>
          <p:cNvCxnSpPr>
            <a:cxnSpLocks/>
          </p:cNvCxnSpPr>
          <p:nvPr/>
        </p:nvCxnSpPr>
        <p:spPr>
          <a:xfrm flipH="1">
            <a:off x="5433902" y="5788953"/>
            <a:ext cx="984296" cy="517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CuadroTexto 71">
            <a:extLst>
              <a:ext uri="{FF2B5EF4-FFF2-40B4-BE49-F238E27FC236}">
                <a16:creationId xmlns:a16="http://schemas.microsoft.com/office/drawing/2014/main" id="{120FAFDF-58B8-503E-411D-AEB6F080D486}"/>
              </a:ext>
            </a:extLst>
          </p:cNvPr>
          <p:cNvSpPr txBox="1"/>
          <p:nvPr/>
        </p:nvSpPr>
        <p:spPr>
          <a:xfrm>
            <a:off x="8258194" y="4201757"/>
            <a:ext cx="174118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/>
              <a:t>Bateria Gel Ytz8V Fz25-R3-Mt03-Xmax 300-Cb300R Revo </a:t>
            </a:r>
            <a:r>
              <a:rPr lang="pt-BR" sz="1400" b="1" dirty="0" err="1"/>
              <a:t>Und</a:t>
            </a:r>
            <a:endParaRPr lang="pt-BR" sz="1400" b="1" dirty="0"/>
          </a:p>
        </p:txBody>
      </p:sp>
      <p:sp>
        <p:nvSpPr>
          <p:cNvPr id="73" name="CuadroTexto 72">
            <a:extLst>
              <a:ext uri="{FF2B5EF4-FFF2-40B4-BE49-F238E27FC236}">
                <a16:creationId xmlns:a16="http://schemas.microsoft.com/office/drawing/2014/main" id="{D320FD56-53CE-6E6A-757D-D0EB4C959978}"/>
              </a:ext>
            </a:extLst>
          </p:cNvPr>
          <p:cNvSpPr txBox="1"/>
          <p:nvPr/>
        </p:nvSpPr>
        <p:spPr>
          <a:xfrm>
            <a:off x="8058102" y="5272485"/>
            <a:ext cx="2134225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O" altLang="es-CO" sz="16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$ 129,400 $ 116,460</a:t>
            </a:r>
          </a:p>
          <a:p>
            <a:endParaRPr lang="es-CO" dirty="0"/>
          </a:p>
        </p:txBody>
      </p:sp>
      <p:sp>
        <p:nvSpPr>
          <p:cNvPr id="74" name="Rectángulo: esquinas redondeadas 73">
            <a:extLst>
              <a:ext uri="{FF2B5EF4-FFF2-40B4-BE49-F238E27FC236}">
                <a16:creationId xmlns:a16="http://schemas.microsoft.com/office/drawing/2014/main" id="{52C0C673-B20F-43CB-42A5-27BC2A34ACB4}"/>
              </a:ext>
            </a:extLst>
          </p:cNvPr>
          <p:cNvSpPr/>
          <p:nvPr/>
        </p:nvSpPr>
        <p:spPr>
          <a:xfrm>
            <a:off x="8025813" y="5631733"/>
            <a:ext cx="2134225" cy="400897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400" dirty="0">
                <a:solidFill>
                  <a:schemeClr val="bg1"/>
                </a:solidFill>
                <a:latin typeface="Bookman Old Style" panose="02050604050505020204" pitchFamily="18" charset="0"/>
              </a:rPr>
              <a:t>AÑADIR AL CARRITO</a:t>
            </a:r>
            <a:endParaRPr lang="es-CO" sz="1400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cxnSp>
        <p:nvCxnSpPr>
          <p:cNvPr id="76" name="Conector recto 75">
            <a:extLst>
              <a:ext uri="{FF2B5EF4-FFF2-40B4-BE49-F238E27FC236}">
                <a16:creationId xmlns:a16="http://schemas.microsoft.com/office/drawing/2014/main" id="{430EA477-9E0D-FAE2-A8B4-93D9F66F7D7B}"/>
              </a:ext>
            </a:extLst>
          </p:cNvPr>
          <p:cNvCxnSpPr>
            <a:cxnSpLocks/>
          </p:cNvCxnSpPr>
          <p:nvPr/>
        </p:nvCxnSpPr>
        <p:spPr>
          <a:xfrm flipH="1">
            <a:off x="8075036" y="5437230"/>
            <a:ext cx="101682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CuadroTexto 76">
            <a:extLst>
              <a:ext uri="{FF2B5EF4-FFF2-40B4-BE49-F238E27FC236}">
                <a16:creationId xmlns:a16="http://schemas.microsoft.com/office/drawing/2014/main" id="{DD872440-5D79-CB37-8AE5-15032299A3A8}"/>
              </a:ext>
            </a:extLst>
          </p:cNvPr>
          <p:cNvSpPr txBox="1"/>
          <p:nvPr/>
        </p:nvSpPr>
        <p:spPr>
          <a:xfrm>
            <a:off x="423068" y="3177268"/>
            <a:ext cx="22966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>
                <a:latin typeface="Bookman Old Style" panose="02050604050505020204" pitchFamily="18" charset="0"/>
              </a:rPr>
              <a:t>Categoría de Productos</a:t>
            </a:r>
            <a:endParaRPr lang="es-CO" sz="1400" dirty="0">
              <a:latin typeface="Bookman Old Style" panose="02050604050505020204" pitchFamily="18" charset="0"/>
            </a:endParaRPr>
          </a:p>
        </p:txBody>
      </p:sp>
      <p:sp>
        <p:nvSpPr>
          <p:cNvPr id="78" name="Rectángulo: esquinas redondeadas 77">
            <a:extLst>
              <a:ext uri="{FF2B5EF4-FFF2-40B4-BE49-F238E27FC236}">
                <a16:creationId xmlns:a16="http://schemas.microsoft.com/office/drawing/2014/main" id="{646EB621-A33C-3BFD-5D49-36D5388298BC}"/>
              </a:ext>
            </a:extLst>
          </p:cNvPr>
          <p:cNvSpPr/>
          <p:nvPr/>
        </p:nvSpPr>
        <p:spPr>
          <a:xfrm>
            <a:off x="554962" y="3589177"/>
            <a:ext cx="884371" cy="259722"/>
          </a:xfrm>
          <a:prstGeom prst="round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400" dirty="0">
                <a:latin typeface="Bookman Old Style" panose="02050604050505020204" pitchFamily="18" charset="0"/>
              </a:rPr>
              <a:t>Batería</a:t>
            </a:r>
            <a:endParaRPr lang="es-CO" sz="1400" dirty="0">
              <a:latin typeface="Bookman Old Style" panose="02050604050505020204" pitchFamily="18" charset="0"/>
            </a:endParaRPr>
          </a:p>
        </p:txBody>
      </p:sp>
      <p:sp>
        <p:nvSpPr>
          <p:cNvPr id="79" name="CuadroTexto 78">
            <a:extLst>
              <a:ext uri="{FF2B5EF4-FFF2-40B4-BE49-F238E27FC236}">
                <a16:creationId xmlns:a16="http://schemas.microsoft.com/office/drawing/2014/main" id="{8898C338-69C0-4511-9797-A5D41AD313DF}"/>
              </a:ext>
            </a:extLst>
          </p:cNvPr>
          <p:cNvSpPr txBox="1"/>
          <p:nvPr/>
        </p:nvSpPr>
        <p:spPr>
          <a:xfrm>
            <a:off x="387737" y="5022342"/>
            <a:ext cx="19645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>
                <a:latin typeface="Bookman Old Style" panose="02050604050505020204" pitchFamily="18" charset="0"/>
              </a:rPr>
              <a:t>Tipo de producto</a:t>
            </a:r>
            <a:endParaRPr lang="es-CO" sz="1400" dirty="0">
              <a:latin typeface="Bookman Old Style" panose="02050604050505020204" pitchFamily="18" charset="0"/>
            </a:endParaRPr>
          </a:p>
        </p:txBody>
      </p:sp>
      <p:sp>
        <p:nvSpPr>
          <p:cNvPr id="82" name="Rectángulo: esquinas redondeadas 81">
            <a:extLst>
              <a:ext uri="{FF2B5EF4-FFF2-40B4-BE49-F238E27FC236}">
                <a16:creationId xmlns:a16="http://schemas.microsoft.com/office/drawing/2014/main" id="{1BD1BE5B-1787-26E6-3B82-AFB89913D32F}"/>
              </a:ext>
            </a:extLst>
          </p:cNvPr>
          <p:cNvSpPr/>
          <p:nvPr/>
        </p:nvSpPr>
        <p:spPr>
          <a:xfrm>
            <a:off x="471696" y="5437230"/>
            <a:ext cx="1181602" cy="374132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05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ookman Old Style" panose="02050604050505020204" pitchFamily="18" charset="0"/>
              </a:rPr>
              <a:t>Baterías Moto Ato Cilindraje</a:t>
            </a:r>
            <a:endParaRPr lang="es-CO" sz="1050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Bookman Old Style" panose="02050604050505020204" pitchFamily="18" charset="0"/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1A068002-04F3-9C9C-D9B1-E3EF491921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274" y="2581851"/>
            <a:ext cx="1666988" cy="1507596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93A93206-5BD1-CD49-FA6B-58800B85E8A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1087" y="2533549"/>
            <a:ext cx="1708753" cy="1555183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750B283B-6092-F1C0-7C31-75EC00B9DB7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6815" y="2551785"/>
            <a:ext cx="1592219" cy="1592219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57FBF755-C70C-8C42-8AAA-99091AFDA8BA}"/>
              </a:ext>
            </a:extLst>
          </p:cNvPr>
          <p:cNvSpPr txBox="1"/>
          <p:nvPr/>
        </p:nvSpPr>
        <p:spPr>
          <a:xfrm>
            <a:off x="11090803" y="433367"/>
            <a:ext cx="6135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00" dirty="0">
                <a:latin typeface="Bookman Old Style" panose="02050604050505020204" pitchFamily="18" charset="0"/>
              </a:rPr>
              <a:t>Carrito</a:t>
            </a:r>
            <a:endParaRPr lang="es-CO" sz="900" dirty="0">
              <a:latin typeface="Bookman Old Style" panose="02050604050505020204" pitchFamily="18" charset="0"/>
            </a:endParaRP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547CB00D-FF8E-CAE1-C400-096B2FA7369C}"/>
              </a:ext>
            </a:extLst>
          </p:cNvPr>
          <p:cNvSpPr txBox="1"/>
          <p:nvPr/>
        </p:nvSpPr>
        <p:spPr>
          <a:xfrm>
            <a:off x="11067038" y="689947"/>
            <a:ext cx="50399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MX" sz="1050" dirty="0"/>
              <a:t>$0</a:t>
            </a:r>
            <a:endParaRPr lang="es-CO" sz="1050" dirty="0"/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5B96914E-EE4F-9DF2-700A-D954ABD3798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 flipV="1">
            <a:off x="10302961" y="516246"/>
            <a:ext cx="503992" cy="439854"/>
          </a:xfrm>
          <a:prstGeom prst="rect">
            <a:avLst/>
          </a:prstGeom>
        </p:spPr>
      </p:pic>
      <p:sp>
        <p:nvSpPr>
          <p:cNvPr id="24" name="Elipse 23">
            <a:extLst>
              <a:ext uri="{FF2B5EF4-FFF2-40B4-BE49-F238E27FC236}">
                <a16:creationId xmlns:a16="http://schemas.microsoft.com/office/drawing/2014/main" id="{E19D3C54-42A5-3948-0A37-0A0D9BB593DE}"/>
              </a:ext>
            </a:extLst>
          </p:cNvPr>
          <p:cNvSpPr/>
          <p:nvPr/>
        </p:nvSpPr>
        <p:spPr>
          <a:xfrm>
            <a:off x="10591967" y="422752"/>
            <a:ext cx="242424" cy="237066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/>
              <a:t>0</a:t>
            </a:r>
            <a:endParaRPr lang="es-CO" dirty="0"/>
          </a:p>
        </p:txBody>
      </p:sp>
      <p:sp>
        <p:nvSpPr>
          <p:cNvPr id="25" name="Rectángulo: esquinas redondeadas 24">
            <a:extLst>
              <a:ext uri="{FF2B5EF4-FFF2-40B4-BE49-F238E27FC236}">
                <a16:creationId xmlns:a16="http://schemas.microsoft.com/office/drawing/2014/main" id="{AF161BE1-EE1D-7CCC-961B-C8AAF9E9B838}"/>
              </a:ext>
            </a:extLst>
          </p:cNvPr>
          <p:cNvSpPr/>
          <p:nvPr/>
        </p:nvSpPr>
        <p:spPr>
          <a:xfrm>
            <a:off x="3958542" y="1444041"/>
            <a:ext cx="5381775" cy="449487"/>
          </a:xfrm>
          <a:prstGeom prst="round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27" name="Rectángulo: esquinas redondeadas 26">
            <a:extLst>
              <a:ext uri="{FF2B5EF4-FFF2-40B4-BE49-F238E27FC236}">
                <a16:creationId xmlns:a16="http://schemas.microsoft.com/office/drawing/2014/main" id="{FDD533E0-9FD9-7F90-A2BD-939021685BBC}"/>
              </a:ext>
            </a:extLst>
          </p:cNvPr>
          <p:cNvSpPr/>
          <p:nvPr/>
        </p:nvSpPr>
        <p:spPr>
          <a:xfrm>
            <a:off x="3970116" y="1463087"/>
            <a:ext cx="1192735" cy="430441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1600" dirty="0"/>
              <a:t>Categoría  </a:t>
            </a:r>
            <a:endParaRPr lang="es-CO" sz="1600" dirty="0"/>
          </a:p>
        </p:txBody>
      </p:sp>
      <p:sp>
        <p:nvSpPr>
          <p:cNvPr id="28" name="Triángulo isósceles 27">
            <a:extLst>
              <a:ext uri="{FF2B5EF4-FFF2-40B4-BE49-F238E27FC236}">
                <a16:creationId xmlns:a16="http://schemas.microsoft.com/office/drawing/2014/main" id="{36423B53-3E09-E5E8-7AA1-305B35B1F0C4}"/>
              </a:ext>
            </a:extLst>
          </p:cNvPr>
          <p:cNvSpPr/>
          <p:nvPr/>
        </p:nvSpPr>
        <p:spPr>
          <a:xfrm rot="10800000">
            <a:off x="4943954" y="1621357"/>
            <a:ext cx="101601" cy="127947"/>
          </a:xfrm>
          <a:prstGeom prst="triangle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29" name="Imagen 28">
            <a:extLst>
              <a:ext uri="{FF2B5EF4-FFF2-40B4-BE49-F238E27FC236}">
                <a16:creationId xmlns:a16="http://schemas.microsoft.com/office/drawing/2014/main" id="{EA0A71F2-F473-E5FE-A2A2-A446E406D89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5932" y="1466696"/>
            <a:ext cx="331454" cy="331454"/>
          </a:xfrm>
          <a:prstGeom prst="rect">
            <a:avLst/>
          </a:prstGeom>
        </p:spPr>
      </p:pic>
      <p:pic>
        <p:nvPicPr>
          <p:cNvPr id="31" name="Imagen 30">
            <a:hlinkClick r:id="rId9" action="ppaction://hlinksldjump"/>
            <a:extLst>
              <a:ext uri="{FF2B5EF4-FFF2-40B4-BE49-F238E27FC236}">
                <a16:creationId xmlns:a16="http://schemas.microsoft.com/office/drawing/2014/main" id="{75155C21-7EB0-21D8-5573-CC8D3459827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182" y="65455"/>
            <a:ext cx="1807956" cy="1807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8274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706EC336-6891-13E7-B866-E118897FCAB7}"/>
              </a:ext>
            </a:extLst>
          </p:cNvPr>
          <p:cNvSpPr/>
          <p:nvPr/>
        </p:nvSpPr>
        <p:spPr>
          <a:xfrm>
            <a:off x="-4705" y="2150534"/>
            <a:ext cx="12192000" cy="4707466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44" name="Rectángulo 43">
            <a:extLst>
              <a:ext uri="{FF2B5EF4-FFF2-40B4-BE49-F238E27FC236}">
                <a16:creationId xmlns:a16="http://schemas.microsoft.com/office/drawing/2014/main" id="{4C1F046F-02A2-51F7-058F-90CB3C8177A4}"/>
              </a:ext>
            </a:extLst>
          </p:cNvPr>
          <p:cNvSpPr/>
          <p:nvPr/>
        </p:nvSpPr>
        <p:spPr>
          <a:xfrm>
            <a:off x="-9408" y="500222"/>
            <a:ext cx="12201407" cy="1650311"/>
          </a:xfrm>
          <a:custGeom>
            <a:avLst/>
            <a:gdLst>
              <a:gd name="connsiteX0" fmla="*/ 0 w 12192000"/>
              <a:gd name="connsiteY0" fmla="*/ 0 h 1297479"/>
              <a:gd name="connsiteX1" fmla="*/ 12192000 w 12192000"/>
              <a:gd name="connsiteY1" fmla="*/ 0 h 1297479"/>
              <a:gd name="connsiteX2" fmla="*/ 12192000 w 12192000"/>
              <a:gd name="connsiteY2" fmla="*/ 1297479 h 1297479"/>
              <a:gd name="connsiteX3" fmla="*/ 0 w 12192000"/>
              <a:gd name="connsiteY3" fmla="*/ 1297479 h 1297479"/>
              <a:gd name="connsiteX4" fmla="*/ 0 w 12192000"/>
              <a:gd name="connsiteY4" fmla="*/ 0 h 1297479"/>
              <a:gd name="connsiteX0" fmla="*/ 0 w 12192000"/>
              <a:gd name="connsiteY0" fmla="*/ 632921 h 1930400"/>
              <a:gd name="connsiteX1" fmla="*/ 4978400 w 12192000"/>
              <a:gd name="connsiteY1" fmla="*/ 0 h 1930400"/>
              <a:gd name="connsiteX2" fmla="*/ 12192000 w 12192000"/>
              <a:gd name="connsiteY2" fmla="*/ 632921 h 1930400"/>
              <a:gd name="connsiteX3" fmla="*/ 12192000 w 12192000"/>
              <a:gd name="connsiteY3" fmla="*/ 1930400 h 1930400"/>
              <a:gd name="connsiteX4" fmla="*/ 0 w 12192000"/>
              <a:gd name="connsiteY4" fmla="*/ 1930400 h 1930400"/>
              <a:gd name="connsiteX5" fmla="*/ 0 w 12192000"/>
              <a:gd name="connsiteY5" fmla="*/ 632921 h 1930400"/>
              <a:gd name="connsiteX0" fmla="*/ 0 w 12192000"/>
              <a:gd name="connsiteY0" fmla="*/ 634064 h 1931543"/>
              <a:gd name="connsiteX1" fmla="*/ 1854200 w 12192000"/>
              <a:gd name="connsiteY1" fmla="*/ 475277 h 1931543"/>
              <a:gd name="connsiteX2" fmla="*/ 4978400 w 12192000"/>
              <a:gd name="connsiteY2" fmla="*/ 1143 h 1931543"/>
              <a:gd name="connsiteX3" fmla="*/ 12192000 w 12192000"/>
              <a:gd name="connsiteY3" fmla="*/ 634064 h 1931543"/>
              <a:gd name="connsiteX4" fmla="*/ 12192000 w 12192000"/>
              <a:gd name="connsiteY4" fmla="*/ 1931543 h 1931543"/>
              <a:gd name="connsiteX5" fmla="*/ 0 w 12192000"/>
              <a:gd name="connsiteY5" fmla="*/ 1931543 h 1931543"/>
              <a:gd name="connsiteX6" fmla="*/ 0 w 12192000"/>
              <a:gd name="connsiteY6" fmla="*/ 634064 h 1931543"/>
              <a:gd name="connsiteX0" fmla="*/ 0 w 12192000"/>
              <a:gd name="connsiteY0" fmla="*/ 634064 h 1931543"/>
              <a:gd name="connsiteX1" fmla="*/ 1854200 w 12192000"/>
              <a:gd name="connsiteY1" fmla="*/ 475277 h 1931543"/>
              <a:gd name="connsiteX2" fmla="*/ 4978400 w 12192000"/>
              <a:gd name="connsiteY2" fmla="*/ 1143 h 1931543"/>
              <a:gd name="connsiteX3" fmla="*/ 12192000 w 12192000"/>
              <a:gd name="connsiteY3" fmla="*/ 634064 h 1931543"/>
              <a:gd name="connsiteX4" fmla="*/ 12192000 w 12192000"/>
              <a:gd name="connsiteY4" fmla="*/ 1931543 h 1931543"/>
              <a:gd name="connsiteX5" fmla="*/ 0 w 12192000"/>
              <a:gd name="connsiteY5" fmla="*/ 1931543 h 1931543"/>
              <a:gd name="connsiteX6" fmla="*/ 0 w 12192000"/>
              <a:gd name="connsiteY6" fmla="*/ 634064 h 1931543"/>
              <a:gd name="connsiteX0" fmla="*/ 0 w 12192000"/>
              <a:gd name="connsiteY0" fmla="*/ 634064 h 1931543"/>
              <a:gd name="connsiteX1" fmla="*/ 626533 w 12192000"/>
              <a:gd name="connsiteY1" fmla="*/ 593811 h 1931543"/>
              <a:gd name="connsiteX2" fmla="*/ 1854200 w 12192000"/>
              <a:gd name="connsiteY2" fmla="*/ 475277 h 1931543"/>
              <a:gd name="connsiteX3" fmla="*/ 4978400 w 12192000"/>
              <a:gd name="connsiteY3" fmla="*/ 1143 h 1931543"/>
              <a:gd name="connsiteX4" fmla="*/ 12192000 w 12192000"/>
              <a:gd name="connsiteY4" fmla="*/ 634064 h 1931543"/>
              <a:gd name="connsiteX5" fmla="*/ 12192000 w 12192000"/>
              <a:gd name="connsiteY5" fmla="*/ 1931543 h 1931543"/>
              <a:gd name="connsiteX6" fmla="*/ 0 w 12192000"/>
              <a:gd name="connsiteY6" fmla="*/ 1931543 h 1931543"/>
              <a:gd name="connsiteX7" fmla="*/ 0 w 12192000"/>
              <a:gd name="connsiteY7" fmla="*/ 634064 h 1931543"/>
              <a:gd name="connsiteX0" fmla="*/ 0 w 12192000"/>
              <a:gd name="connsiteY0" fmla="*/ 634064 h 1931543"/>
              <a:gd name="connsiteX1" fmla="*/ 127000 w 12192000"/>
              <a:gd name="connsiteY1" fmla="*/ 636144 h 1931543"/>
              <a:gd name="connsiteX2" fmla="*/ 626533 w 12192000"/>
              <a:gd name="connsiteY2" fmla="*/ 593811 h 1931543"/>
              <a:gd name="connsiteX3" fmla="*/ 1854200 w 12192000"/>
              <a:gd name="connsiteY3" fmla="*/ 475277 h 1931543"/>
              <a:gd name="connsiteX4" fmla="*/ 4978400 w 12192000"/>
              <a:gd name="connsiteY4" fmla="*/ 1143 h 1931543"/>
              <a:gd name="connsiteX5" fmla="*/ 12192000 w 12192000"/>
              <a:gd name="connsiteY5" fmla="*/ 634064 h 1931543"/>
              <a:gd name="connsiteX6" fmla="*/ 12192000 w 12192000"/>
              <a:gd name="connsiteY6" fmla="*/ 1931543 h 1931543"/>
              <a:gd name="connsiteX7" fmla="*/ 0 w 12192000"/>
              <a:gd name="connsiteY7" fmla="*/ 1931543 h 1931543"/>
              <a:gd name="connsiteX8" fmla="*/ 0 w 12192000"/>
              <a:gd name="connsiteY8" fmla="*/ 634064 h 1931543"/>
              <a:gd name="connsiteX0" fmla="*/ 9407 w 12201407"/>
              <a:gd name="connsiteY0" fmla="*/ 634064 h 1931543"/>
              <a:gd name="connsiteX1" fmla="*/ 9407 w 12201407"/>
              <a:gd name="connsiteY1" fmla="*/ 653078 h 1931543"/>
              <a:gd name="connsiteX2" fmla="*/ 136407 w 12201407"/>
              <a:gd name="connsiteY2" fmla="*/ 636144 h 1931543"/>
              <a:gd name="connsiteX3" fmla="*/ 635940 w 12201407"/>
              <a:gd name="connsiteY3" fmla="*/ 593811 h 1931543"/>
              <a:gd name="connsiteX4" fmla="*/ 1863607 w 12201407"/>
              <a:gd name="connsiteY4" fmla="*/ 475277 h 1931543"/>
              <a:gd name="connsiteX5" fmla="*/ 4987807 w 12201407"/>
              <a:gd name="connsiteY5" fmla="*/ 1143 h 1931543"/>
              <a:gd name="connsiteX6" fmla="*/ 12201407 w 12201407"/>
              <a:gd name="connsiteY6" fmla="*/ 634064 h 1931543"/>
              <a:gd name="connsiteX7" fmla="*/ 12201407 w 12201407"/>
              <a:gd name="connsiteY7" fmla="*/ 1931543 h 1931543"/>
              <a:gd name="connsiteX8" fmla="*/ 9407 w 12201407"/>
              <a:gd name="connsiteY8" fmla="*/ 1931543 h 1931543"/>
              <a:gd name="connsiteX9" fmla="*/ 9407 w 12201407"/>
              <a:gd name="connsiteY9" fmla="*/ 634064 h 1931543"/>
              <a:gd name="connsiteX0" fmla="*/ 9407 w 12201407"/>
              <a:gd name="connsiteY0" fmla="*/ 634064 h 1931543"/>
              <a:gd name="connsiteX1" fmla="*/ 9407 w 12201407"/>
              <a:gd name="connsiteY1" fmla="*/ 653078 h 1931543"/>
              <a:gd name="connsiteX2" fmla="*/ 136407 w 12201407"/>
              <a:gd name="connsiteY2" fmla="*/ 636144 h 1931543"/>
              <a:gd name="connsiteX3" fmla="*/ 517408 w 12201407"/>
              <a:gd name="connsiteY3" fmla="*/ 543011 h 1931543"/>
              <a:gd name="connsiteX4" fmla="*/ 635940 w 12201407"/>
              <a:gd name="connsiteY4" fmla="*/ 593811 h 1931543"/>
              <a:gd name="connsiteX5" fmla="*/ 1863607 w 12201407"/>
              <a:gd name="connsiteY5" fmla="*/ 475277 h 1931543"/>
              <a:gd name="connsiteX6" fmla="*/ 4987807 w 12201407"/>
              <a:gd name="connsiteY6" fmla="*/ 1143 h 1931543"/>
              <a:gd name="connsiteX7" fmla="*/ 12201407 w 12201407"/>
              <a:gd name="connsiteY7" fmla="*/ 634064 h 1931543"/>
              <a:gd name="connsiteX8" fmla="*/ 12201407 w 12201407"/>
              <a:gd name="connsiteY8" fmla="*/ 1931543 h 1931543"/>
              <a:gd name="connsiteX9" fmla="*/ 9407 w 12201407"/>
              <a:gd name="connsiteY9" fmla="*/ 1931543 h 1931543"/>
              <a:gd name="connsiteX10" fmla="*/ 9407 w 12201407"/>
              <a:gd name="connsiteY10" fmla="*/ 634064 h 1931543"/>
              <a:gd name="connsiteX0" fmla="*/ 9407 w 12201407"/>
              <a:gd name="connsiteY0" fmla="*/ 634064 h 1931543"/>
              <a:gd name="connsiteX1" fmla="*/ 9407 w 12201407"/>
              <a:gd name="connsiteY1" fmla="*/ 653078 h 1931543"/>
              <a:gd name="connsiteX2" fmla="*/ 144873 w 12201407"/>
              <a:gd name="connsiteY2" fmla="*/ 619210 h 1931543"/>
              <a:gd name="connsiteX3" fmla="*/ 517408 w 12201407"/>
              <a:gd name="connsiteY3" fmla="*/ 543011 h 1931543"/>
              <a:gd name="connsiteX4" fmla="*/ 635940 w 12201407"/>
              <a:gd name="connsiteY4" fmla="*/ 593811 h 1931543"/>
              <a:gd name="connsiteX5" fmla="*/ 1863607 w 12201407"/>
              <a:gd name="connsiteY5" fmla="*/ 475277 h 1931543"/>
              <a:gd name="connsiteX6" fmla="*/ 4987807 w 12201407"/>
              <a:gd name="connsiteY6" fmla="*/ 1143 h 1931543"/>
              <a:gd name="connsiteX7" fmla="*/ 12201407 w 12201407"/>
              <a:gd name="connsiteY7" fmla="*/ 634064 h 1931543"/>
              <a:gd name="connsiteX8" fmla="*/ 12201407 w 12201407"/>
              <a:gd name="connsiteY8" fmla="*/ 1931543 h 1931543"/>
              <a:gd name="connsiteX9" fmla="*/ 9407 w 12201407"/>
              <a:gd name="connsiteY9" fmla="*/ 1931543 h 1931543"/>
              <a:gd name="connsiteX10" fmla="*/ 9407 w 12201407"/>
              <a:gd name="connsiteY10" fmla="*/ 634064 h 1931543"/>
              <a:gd name="connsiteX0" fmla="*/ 9407 w 12201407"/>
              <a:gd name="connsiteY0" fmla="*/ 634064 h 1931543"/>
              <a:gd name="connsiteX1" fmla="*/ 9407 w 12201407"/>
              <a:gd name="connsiteY1" fmla="*/ 653078 h 1931543"/>
              <a:gd name="connsiteX2" fmla="*/ 144873 w 12201407"/>
              <a:gd name="connsiteY2" fmla="*/ 619210 h 1931543"/>
              <a:gd name="connsiteX3" fmla="*/ 517408 w 12201407"/>
              <a:gd name="connsiteY3" fmla="*/ 543011 h 1931543"/>
              <a:gd name="connsiteX4" fmla="*/ 1152407 w 12201407"/>
              <a:gd name="connsiteY4" fmla="*/ 517611 h 1931543"/>
              <a:gd name="connsiteX5" fmla="*/ 1863607 w 12201407"/>
              <a:gd name="connsiteY5" fmla="*/ 475277 h 1931543"/>
              <a:gd name="connsiteX6" fmla="*/ 4987807 w 12201407"/>
              <a:gd name="connsiteY6" fmla="*/ 1143 h 1931543"/>
              <a:gd name="connsiteX7" fmla="*/ 12201407 w 12201407"/>
              <a:gd name="connsiteY7" fmla="*/ 634064 h 1931543"/>
              <a:gd name="connsiteX8" fmla="*/ 12201407 w 12201407"/>
              <a:gd name="connsiteY8" fmla="*/ 1931543 h 1931543"/>
              <a:gd name="connsiteX9" fmla="*/ 9407 w 12201407"/>
              <a:gd name="connsiteY9" fmla="*/ 1931543 h 1931543"/>
              <a:gd name="connsiteX10" fmla="*/ 9407 w 12201407"/>
              <a:gd name="connsiteY10" fmla="*/ 634064 h 1931543"/>
              <a:gd name="connsiteX0" fmla="*/ 9407 w 12201407"/>
              <a:gd name="connsiteY0" fmla="*/ 634064 h 1931543"/>
              <a:gd name="connsiteX1" fmla="*/ 9407 w 12201407"/>
              <a:gd name="connsiteY1" fmla="*/ 653078 h 1931543"/>
              <a:gd name="connsiteX2" fmla="*/ 144873 w 12201407"/>
              <a:gd name="connsiteY2" fmla="*/ 619210 h 1931543"/>
              <a:gd name="connsiteX3" fmla="*/ 534342 w 12201407"/>
              <a:gd name="connsiteY3" fmla="*/ 576878 h 1931543"/>
              <a:gd name="connsiteX4" fmla="*/ 1152407 w 12201407"/>
              <a:gd name="connsiteY4" fmla="*/ 517611 h 1931543"/>
              <a:gd name="connsiteX5" fmla="*/ 1863607 w 12201407"/>
              <a:gd name="connsiteY5" fmla="*/ 475277 h 1931543"/>
              <a:gd name="connsiteX6" fmla="*/ 4987807 w 12201407"/>
              <a:gd name="connsiteY6" fmla="*/ 1143 h 1931543"/>
              <a:gd name="connsiteX7" fmla="*/ 12201407 w 12201407"/>
              <a:gd name="connsiteY7" fmla="*/ 634064 h 1931543"/>
              <a:gd name="connsiteX8" fmla="*/ 12201407 w 12201407"/>
              <a:gd name="connsiteY8" fmla="*/ 1931543 h 1931543"/>
              <a:gd name="connsiteX9" fmla="*/ 9407 w 12201407"/>
              <a:gd name="connsiteY9" fmla="*/ 1931543 h 1931543"/>
              <a:gd name="connsiteX10" fmla="*/ 9407 w 12201407"/>
              <a:gd name="connsiteY10" fmla="*/ 634064 h 1931543"/>
              <a:gd name="connsiteX0" fmla="*/ 9407 w 12201407"/>
              <a:gd name="connsiteY0" fmla="*/ 634064 h 1931543"/>
              <a:gd name="connsiteX1" fmla="*/ 9407 w 12201407"/>
              <a:gd name="connsiteY1" fmla="*/ 653078 h 1931543"/>
              <a:gd name="connsiteX2" fmla="*/ 144873 w 12201407"/>
              <a:gd name="connsiteY2" fmla="*/ 619210 h 1931543"/>
              <a:gd name="connsiteX3" fmla="*/ 534342 w 12201407"/>
              <a:gd name="connsiteY3" fmla="*/ 576878 h 1931543"/>
              <a:gd name="connsiteX4" fmla="*/ 1237073 w 12201407"/>
              <a:gd name="connsiteY4" fmla="*/ 458344 h 1931543"/>
              <a:gd name="connsiteX5" fmla="*/ 1863607 w 12201407"/>
              <a:gd name="connsiteY5" fmla="*/ 475277 h 1931543"/>
              <a:gd name="connsiteX6" fmla="*/ 4987807 w 12201407"/>
              <a:gd name="connsiteY6" fmla="*/ 1143 h 1931543"/>
              <a:gd name="connsiteX7" fmla="*/ 12201407 w 12201407"/>
              <a:gd name="connsiteY7" fmla="*/ 634064 h 1931543"/>
              <a:gd name="connsiteX8" fmla="*/ 12201407 w 12201407"/>
              <a:gd name="connsiteY8" fmla="*/ 1931543 h 1931543"/>
              <a:gd name="connsiteX9" fmla="*/ 9407 w 12201407"/>
              <a:gd name="connsiteY9" fmla="*/ 1931543 h 1931543"/>
              <a:gd name="connsiteX10" fmla="*/ 9407 w 12201407"/>
              <a:gd name="connsiteY10" fmla="*/ 634064 h 1931543"/>
              <a:gd name="connsiteX0" fmla="*/ 9407 w 12201407"/>
              <a:gd name="connsiteY0" fmla="*/ 634397 h 1931876"/>
              <a:gd name="connsiteX1" fmla="*/ 9407 w 12201407"/>
              <a:gd name="connsiteY1" fmla="*/ 653411 h 1931876"/>
              <a:gd name="connsiteX2" fmla="*/ 144873 w 12201407"/>
              <a:gd name="connsiteY2" fmla="*/ 619543 h 1931876"/>
              <a:gd name="connsiteX3" fmla="*/ 534342 w 12201407"/>
              <a:gd name="connsiteY3" fmla="*/ 577211 h 1931876"/>
              <a:gd name="connsiteX4" fmla="*/ 1237073 w 12201407"/>
              <a:gd name="connsiteY4" fmla="*/ 458677 h 1931876"/>
              <a:gd name="connsiteX5" fmla="*/ 1897473 w 12201407"/>
              <a:gd name="connsiteY5" fmla="*/ 382476 h 1931876"/>
              <a:gd name="connsiteX6" fmla="*/ 4987807 w 12201407"/>
              <a:gd name="connsiteY6" fmla="*/ 1476 h 1931876"/>
              <a:gd name="connsiteX7" fmla="*/ 12201407 w 12201407"/>
              <a:gd name="connsiteY7" fmla="*/ 634397 h 1931876"/>
              <a:gd name="connsiteX8" fmla="*/ 12201407 w 12201407"/>
              <a:gd name="connsiteY8" fmla="*/ 1931876 h 1931876"/>
              <a:gd name="connsiteX9" fmla="*/ 9407 w 12201407"/>
              <a:gd name="connsiteY9" fmla="*/ 1931876 h 1931876"/>
              <a:gd name="connsiteX10" fmla="*/ 9407 w 12201407"/>
              <a:gd name="connsiteY10" fmla="*/ 634397 h 1931876"/>
              <a:gd name="connsiteX0" fmla="*/ 9407 w 12201407"/>
              <a:gd name="connsiteY0" fmla="*/ 663907 h 1961386"/>
              <a:gd name="connsiteX1" fmla="*/ 9407 w 12201407"/>
              <a:gd name="connsiteY1" fmla="*/ 682921 h 1961386"/>
              <a:gd name="connsiteX2" fmla="*/ 144873 w 12201407"/>
              <a:gd name="connsiteY2" fmla="*/ 649053 h 1961386"/>
              <a:gd name="connsiteX3" fmla="*/ 534342 w 12201407"/>
              <a:gd name="connsiteY3" fmla="*/ 606721 h 1961386"/>
              <a:gd name="connsiteX4" fmla="*/ 1237073 w 12201407"/>
              <a:gd name="connsiteY4" fmla="*/ 488187 h 1961386"/>
              <a:gd name="connsiteX5" fmla="*/ 1897473 w 12201407"/>
              <a:gd name="connsiteY5" fmla="*/ 411986 h 1961386"/>
              <a:gd name="connsiteX6" fmla="*/ 3641608 w 12201407"/>
              <a:gd name="connsiteY6" fmla="*/ 157987 h 1961386"/>
              <a:gd name="connsiteX7" fmla="*/ 4987807 w 12201407"/>
              <a:gd name="connsiteY7" fmla="*/ 30986 h 1961386"/>
              <a:gd name="connsiteX8" fmla="*/ 12201407 w 12201407"/>
              <a:gd name="connsiteY8" fmla="*/ 663907 h 1961386"/>
              <a:gd name="connsiteX9" fmla="*/ 12201407 w 12201407"/>
              <a:gd name="connsiteY9" fmla="*/ 1961386 h 1961386"/>
              <a:gd name="connsiteX10" fmla="*/ 9407 w 12201407"/>
              <a:gd name="connsiteY10" fmla="*/ 1961386 h 1961386"/>
              <a:gd name="connsiteX11" fmla="*/ 9407 w 12201407"/>
              <a:gd name="connsiteY11" fmla="*/ 663907 h 1961386"/>
              <a:gd name="connsiteX0" fmla="*/ 9407 w 12201407"/>
              <a:gd name="connsiteY0" fmla="*/ 595174 h 1892653"/>
              <a:gd name="connsiteX1" fmla="*/ 9407 w 12201407"/>
              <a:gd name="connsiteY1" fmla="*/ 614188 h 1892653"/>
              <a:gd name="connsiteX2" fmla="*/ 144873 w 12201407"/>
              <a:gd name="connsiteY2" fmla="*/ 580320 h 1892653"/>
              <a:gd name="connsiteX3" fmla="*/ 534342 w 12201407"/>
              <a:gd name="connsiteY3" fmla="*/ 537988 h 1892653"/>
              <a:gd name="connsiteX4" fmla="*/ 1237073 w 12201407"/>
              <a:gd name="connsiteY4" fmla="*/ 419454 h 1892653"/>
              <a:gd name="connsiteX5" fmla="*/ 1897473 w 12201407"/>
              <a:gd name="connsiteY5" fmla="*/ 343253 h 1892653"/>
              <a:gd name="connsiteX6" fmla="*/ 3641608 w 12201407"/>
              <a:gd name="connsiteY6" fmla="*/ 89254 h 1892653"/>
              <a:gd name="connsiteX7" fmla="*/ 5741341 w 12201407"/>
              <a:gd name="connsiteY7" fmla="*/ 46920 h 1892653"/>
              <a:gd name="connsiteX8" fmla="*/ 12201407 w 12201407"/>
              <a:gd name="connsiteY8" fmla="*/ 595174 h 1892653"/>
              <a:gd name="connsiteX9" fmla="*/ 12201407 w 12201407"/>
              <a:gd name="connsiteY9" fmla="*/ 1892653 h 1892653"/>
              <a:gd name="connsiteX10" fmla="*/ 9407 w 12201407"/>
              <a:gd name="connsiteY10" fmla="*/ 1892653 h 1892653"/>
              <a:gd name="connsiteX11" fmla="*/ 9407 w 12201407"/>
              <a:gd name="connsiteY11" fmla="*/ 595174 h 1892653"/>
              <a:gd name="connsiteX0" fmla="*/ 9407 w 12201407"/>
              <a:gd name="connsiteY0" fmla="*/ 621168 h 1918647"/>
              <a:gd name="connsiteX1" fmla="*/ 9407 w 12201407"/>
              <a:gd name="connsiteY1" fmla="*/ 640182 h 1918647"/>
              <a:gd name="connsiteX2" fmla="*/ 144873 w 12201407"/>
              <a:gd name="connsiteY2" fmla="*/ 606314 h 1918647"/>
              <a:gd name="connsiteX3" fmla="*/ 534342 w 12201407"/>
              <a:gd name="connsiteY3" fmla="*/ 563982 h 1918647"/>
              <a:gd name="connsiteX4" fmla="*/ 1237073 w 12201407"/>
              <a:gd name="connsiteY4" fmla="*/ 445448 h 1918647"/>
              <a:gd name="connsiteX5" fmla="*/ 1897473 w 12201407"/>
              <a:gd name="connsiteY5" fmla="*/ 369247 h 1918647"/>
              <a:gd name="connsiteX6" fmla="*/ 3641608 w 12201407"/>
              <a:gd name="connsiteY6" fmla="*/ 115248 h 1918647"/>
              <a:gd name="connsiteX7" fmla="*/ 6003807 w 12201407"/>
              <a:gd name="connsiteY7" fmla="*/ 39047 h 1918647"/>
              <a:gd name="connsiteX8" fmla="*/ 12201407 w 12201407"/>
              <a:gd name="connsiteY8" fmla="*/ 621168 h 1918647"/>
              <a:gd name="connsiteX9" fmla="*/ 12201407 w 12201407"/>
              <a:gd name="connsiteY9" fmla="*/ 1918647 h 1918647"/>
              <a:gd name="connsiteX10" fmla="*/ 9407 w 12201407"/>
              <a:gd name="connsiteY10" fmla="*/ 1918647 h 1918647"/>
              <a:gd name="connsiteX11" fmla="*/ 9407 w 12201407"/>
              <a:gd name="connsiteY11" fmla="*/ 621168 h 1918647"/>
              <a:gd name="connsiteX0" fmla="*/ 9407 w 12201407"/>
              <a:gd name="connsiteY0" fmla="*/ 617474 h 1914953"/>
              <a:gd name="connsiteX1" fmla="*/ 9407 w 12201407"/>
              <a:gd name="connsiteY1" fmla="*/ 636488 h 1914953"/>
              <a:gd name="connsiteX2" fmla="*/ 144873 w 12201407"/>
              <a:gd name="connsiteY2" fmla="*/ 602620 h 1914953"/>
              <a:gd name="connsiteX3" fmla="*/ 534342 w 12201407"/>
              <a:gd name="connsiteY3" fmla="*/ 560288 h 1914953"/>
              <a:gd name="connsiteX4" fmla="*/ 1237073 w 12201407"/>
              <a:gd name="connsiteY4" fmla="*/ 441754 h 1914953"/>
              <a:gd name="connsiteX5" fmla="*/ 1897473 w 12201407"/>
              <a:gd name="connsiteY5" fmla="*/ 365553 h 1914953"/>
              <a:gd name="connsiteX6" fmla="*/ 3641608 w 12201407"/>
              <a:gd name="connsiteY6" fmla="*/ 111554 h 1914953"/>
              <a:gd name="connsiteX7" fmla="*/ 6003807 w 12201407"/>
              <a:gd name="connsiteY7" fmla="*/ 35353 h 1914953"/>
              <a:gd name="connsiteX8" fmla="*/ 12201407 w 12201407"/>
              <a:gd name="connsiteY8" fmla="*/ 617474 h 1914953"/>
              <a:gd name="connsiteX9" fmla="*/ 12201407 w 12201407"/>
              <a:gd name="connsiteY9" fmla="*/ 1914953 h 1914953"/>
              <a:gd name="connsiteX10" fmla="*/ 9407 w 12201407"/>
              <a:gd name="connsiteY10" fmla="*/ 1914953 h 1914953"/>
              <a:gd name="connsiteX11" fmla="*/ 9407 w 12201407"/>
              <a:gd name="connsiteY11" fmla="*/ 617474 h 1914953"/>
              <a:gd name="connsiteX0" fmla="*/ 9407 w 12201407"/>
              <a:gd name="connsiteY0" fmla="*/ 1086577 h 2384056"/>
              <a:gd name="connsiteX1" fmla="*/ 9407 w 12201407"/>
              <a:gd name="connsiteY1" fmla="*/ 1105591 h 2384056"/>
              <a:gd name="connsiteX2" fmla="*/ 144873 w 12201407"/>
              <a:gd name="connsiteY2" fmla="*/ 1071723 h 2384056"/>
              <a:gd name="connsiteX3" fmla="*/ 534342 w 12201407"/>
              <a:gd name="connsiteY3" fmla="*/ 1029391 h 2384056"/>
              <a:gd name="connsiteX4" fmla="*/ 1237073 w 12201407"/>
              <a:gd name="connsiteY4" fmla="*/ 910857 h 2384056"/>
              <a:gd name="connsiteX5" fmla="*/ 1897473 w 12201407"/>
              <a:gd name="connsiteY5" fmla="*/ 834656 h 2384056"/>
              <a:gd name="connsiteX6" fmla="*/ 3641608 w 12201407"/>
              <a:gd name="connsiteY6" fmla="*/ 580657 h 2384056"/>
              <a:gd name="connsiteX7" fmla="*/ 6003807 w 12201407"/>
              <a:gd name="connsiteY7" fmla="*/ 504456 h 2384056"/>
              <a:gd name="connsiteX8" fmla="*/ 12201407 w 12201407"/>
              <a:gd name="connsiteY8" fmla="*/ 1086577 h 2384056"/>
              <a:gd name="connsiteX9" fmla="*/ 12201407 w 12201407"/>
              <a:gd name="connsiteY9" fmla="*/ 2384056 h 2384056"/>
              <a:gd name="connsiteX10" fmla="*/ 9407 w 12201407"/>
              <a:gd name="connsiteY10" fmla="*/ 2384056 h 2384056"/>
              <a:gd name="connsiteX11" fmla="*/ 9407 w 12201407"/>
              <a:gd name="connsiteY11" fmla="*/ 1086577 h 2384056"/>
              <a:gd name="connsiteX0" fmla="*/ 9407 w 12201407"/>
              <a:gd name="connsiteY0" fmla="*/ 969902 h 2267381"/>
              <a:gd name="connsiteX1" fmla="*/ 9407 w 12201407"/>
              <a:gd name="connsiteY1" fmla="*/ 988916 h 2267381"/>
              <a:gd name="connsiteX2" fmla="*/ 144873 w 12201407"/>
              <a:gd name="connsiteY2" fmla="*/ 955048 h 2267381"/>
              <a:gd name="connsiteX3" fmla="*/ 534342 w 12201407"/>
              <a:gd name="connsiteY3" fmla="*/ 912716 h 2267381"/>
              <a:gd name="connsiteX4" fmla="*/ 1237073 w 12201407"/>
              <a:gd name="connsiteY4" fmla="*/ 794182 h 2267381"/>
              <a:gd name="connsiteX5" fmla="*/ 1897473 w 12201407"/>
              <a:gd name="connsiteY5" fmla="*/ 717981 h 2267381"/>
              <a:gd name="connsiteX6" fmla="*/ 3641608 w 12201407"/>
              <a:gd name="connsiteY6" fmla="*/ 463982 h 2267381"/>
              <a:gd name="connsiteX7" fmla="*/ 6003807 w 12201407"/>
              <a:gd name="connsiteY7" fmla="*/ 387781 h 2267381"/>
              <a:gd name="connsiteX8" fmla="*/ 9026408 w 12201407"/>
              <a:gd name="connsiteY8" fmla="*/ 15249 h 2267381"/>
              <a:gd name="connsiteX9" fmla="*/ 12201407 w 12201407"/>
              <a:gd name="connsiteY9" fmla="*/ 969902 h 2267381"/>
              <a:gd name="connsiteX10" fmla="*/ 12201407 w 12201407"/>
              <a:gd name="connsiteY10" fmla="*/ 2267381 h 2267381"/>
              <a:gd name="connsiteX11" fmla="*/ 9407 w 12201407"/>
              <a:gd name="connsiteY11" fmla="*/ 2267381 h 2267381"/>
              <a:gd name="connsiteX12" fmla="*/ 9407 w 12201407"/>
              <a:gd name="connsiteY12" fmla="*/ 969902 h 2267381"/>
              <a:gd name="connsiteX0" fmla="*/ 9407 w 12201407"/>
              <a:gd name="connsiteY0" fmla="*/ 1126805 h 2424284"/>
              <a:gd name="connsiteX1" fmla="*/ 9407 w 12201407"/>
              <a:gd name="connsiteY1" fmla="*/ 1145819 h 2424284"/>
              <a:gd name="connsiteX2" fmla="*/ 144873 w 12201407"/>
              <a:gd name="connsiteY2" fmla="*/ 1111951 h 2424284"/>
              <a:gd name="connsiteX3" fmla="*/ 534342 w 12201407"/>
              <a:gd name="connsiteY3" fmla="*/ 1069619 h 2424284"/>
              <a:gd name="connsiteX4" fmla="*/ 1237073 w 12201407"/>
              <a:gd name="connsiteY4" fmla="*/ 951085 h 2424284"/>
              <a:gd name="connsiteX5" fmla="*/ 1897473 w 12201407"/>
              <a:gd name="connsiteY5" fmla="*/ 874884 h 2424284"/>
              <a:gd name="connsiteX6" fmla="*/ 3641608 w 12201407"/>
              <a:gd name="connsiteY6" fmla="*/ 620885 h 2424284"/>
              <a:gd name="connsiteX7" fmla="*/ 6003807 w 12201407"/>
              <a:gd name="connsiteY7" fmla="*/ 544684 h 2424284"/>
              <a:gd name="connsiteX8" fmla="*/ 9026408 w 12201407"/>
              <a:gd name="connsiteY8" fmla="*/ 172152 h 2424284"/>
              <a:gd name="connsiteX9" fmla="*/ 12201407 w 12201407"/>
              <a:gd name="connsiteY9" fmla="*/ 1126805 h 2424284"/>
              <a:gd name="connsiteX10" fmla="*/ 12201407 w 12201407"/>
              <a:gd name="connsiteY10" fmla="*/ 2424284 h 2424284"/>
              <a:gd name="connsiteX11" fmla="*/ 9407 w 12201407"/>
              <a:gd name="connsiteY11" fmla="*/ 2424284 h 2424284"/>
              <a:gd name="connsiteX12" fmla="*/ 9407 w 12201407"/>
              <a:gd name="connsiteY12" fmla="*/ 1126805 h 2424284"/>
              <a:gd name="connsiteX0" fmla="*/ 9407 w 12201407"/>
              <a:gd name="connsiteY0" fmla="*/ 1126805 h 2424284"/>
              <a:gd name="connsiteX1" fmla="*/ 9407 w 12201407"/>
              <a:gd name="connsiteY1" fmla="*/ 1145819 h 2424284"/>
              <a:gd name="connsiteX2" fmla="*/ 144873 w 12201407"/>
              <a:gd name="connsiteY2" fmla="*/ 1111951 h 2424284"/>
              <a:gd name="connsiteX3" fmla="*/ 534342 w 12201407"/>
              <a:gd name="connsiteY3" fmla="*/ 1069619 h 2424284"/>
              <a:gd name="connsiteX4" fmla="*/ 1237073 w 12201407"/>
              <a:gd name="connsiteY4" fmla="*/ 951085 h 2424284"/>
              <a:gd name="connsiteX5" fmla="*/ 1897473 w 12201407"/>
              <a:gd name="connsiteY5" fmla="*/ 874884 h 2424284"/>
              <a:gd name="connsiteX6" fmla="*/ 3641608 w 12201407"/>
              <a:gd name="connsiteY6" fmla="*/ 620885 h 2424284"/>
              <a:gd name="connsiteX7" fmla="*/ 6003807 w 12201407"/>
              <a:gd name="connsiteY7" fmla="*/ 544684 h 2424284"/>
              <a:gd name="connsiteX8" fmla="*/ 9026408 w 12201407"/>
              <a:gd name="connsiteY8" fmla="*/ 172152 h 2424284"/>
              <a:gd name="connsiteX9" fmla="*/ 12201407 w 12201407"/>
              <a:gd name="connsiteY9" fmla="*/ 1126805 h 2424284"/>
              <a:gd name="connsiteX10" fmla="*/ 12201407 w 12201407"/>
              <a:gd name="connsiteY10" fmla="*/ 2424284 h 2424284"/>
              <a:gd name="connsiteX11" fmla="*/ 9407 w 12201407"/>
              <a:gd name="connsiteY11" fmla="*/ 2424284 h 2424284"/>
              <a:gd name="connsiteX12" fmla="*/ 9407 w 12201407"/>
              <a:gd name="connsiteY12" fmla="*/ 1126805 h 2424284"/>
              <a:gd name="connsiteX0" fmla="*/ 9407 w 12201407"/>
              <a:gd name="connsiteY0" fmla="*/ 1222026 h 2519505"/>
              <a:gd name="connsiteX1" fmla="*/ 9407 w 12201407"/>
              <a:gd name="connsiteY1" fmla="*/ 1241040 h 2519505"/>
              <a:gd name="connsiteX2" fmla="*/ 144873 w 12201407"/>
              <a:gd name="connsiteY2" fmla="*/ 1207172 h 2519505"/>
              <a:gd name="connsiteX3" fmla="*/ 534342 w 12201407"/>
              <a:gd name="connsiteY3" fmla="*/ 1164840 h 2519505"/>
              <a:gd name="connsiteX4" fmla="*/ 1237073 w 12201407"/>
              <a:gd name="connsiteY4" fmla="*/ 1046306 h 2519505"/>
              <a:gd name="connsiteX5" fmla="*/ 1897473 w 12201407"/>
              <a:gd name="connsiteY5" fmla="*/ 970105 h 2519505"/>
              <a:gd name="connsiteX6" fmla="*/ 3641608 w 12201407"/>
              <a:gd name="connsiteY6" fmla="*/ 716106 h 2519505"/>
              <a:gd name="connsiteX7" fmla="*/ 6046141 w 12201407"/>
              <a:gd name="connsiteY7" fmla="*/ 208105 h 2519505"/>
              <a:gd name="connsiteX8" fmla="*/ 9026408 w 12201407"/>
              <a:gd name="connsiteY8" fmla="*/ 267373 h 2519505"/>
              <a:gd name="connsiteX9" fmla="*/ 12201407 w 12201407"/>
              <a:gd name="connsiteY9" fmla="*/ 1222026 h 2519505"/>
              <a:gd name="connsiteX10" fmla="*/ 12201407 w 12201407"/>
              <a:gd name="connsiteY10" fmla="*/ 2519505 h 2519505"/>
              <a:gd name="connsiteX11" fmla="*/ 9407 w 12201407"/>
              <a:gd name="connsiteY11" fmla="*/ 2519505 h 2519505"/>
              <a:gd name="connsiteX12" fmla="*/ 9407 w 12201407"/>
              <a:gd name="connsiteY12" fmla="*/ 1222026 h 2519505"/>
              <a:gd name="connsiteX0" fmla="*/ 9407 w 12201407"/>
              <a:gd name="connsiteY0" fmla="*/ 1445030 h 2742509"/>
              <a:gd name="connsiteX1" fmla="*/ 9407 w 12201407"/>
              <a:gd name="connsiteY1" fmla="*/ 1464044 h 2742509"/>
              <a:gd name="connsiteX2" fmla="*/ 144873 w 12201407"/>
              <a:gd name="connsiteY2" fmla="*/ 1430176 h 2742509"/>
              <a:gd name="connsiteX3" fmla="*/ 534342 w 12201407"/>
              <a:gd name="connsiteY3" fmla="*/ 1387844 h 2742509"/>
              <a:gd name="connsiteX4" fmla="*/ 1237073 w 12201407"/>
              <a:gd name="connsiteY4" fmla="*/ 1269310 h 2742509"/>
              <a:gd name="connsiteX5" fmla="*/ 1897473 w 12201407"/>
              <a:gd name="connsiteY5" fmla="*/ 1193109 h 2742509"/>
              <a:gd name="connsiteX6" fmla="*/ 3641608 w 12201407"/>
              <a:gd name="connsiteY6" fmla="*/ 939110 h 2742509"/>
              <a:gd name="connsiteX7" fmla="*/ 6046141 w 12201407"/>
              <a:gd name="connsiteY7" fmla="*/ 431109 h 2742509"/>
              <a:gd name="connsiteX8" fmla="*/ 9128008 w 12201407"/>
              <a:gd name="connsiteY8" fmla="*/ 194043 h 2742509"/>
              <a:gd name="connsiteX9" fmla="*/ 12201407 w 12201407"/>
              <a:gd name="connsiteY9" fmla="*/ 1445030 h 2742509"/>
              <a:gd name="connsiteX10" fmla="*/ 12201407 w 12201407"/>
              <a:gd name="connsiteY10" fmla="*/ 2742509 h 2742509"/>
              <a:gd name="connsiteX11" fmla="*/ 9407 w 12201407"/>
              <a:gd name="connsiteY11" fmla="*/ 2742509 h 2742509"/>
              <a:gd name="connsiteX12" fmla="*/ 9407 w 12201407"/>
              <a:gd name="connsiteY12" fmla="*/ 1445030 h 2742509"/>
              <a:gd name="connsiteX0" fmla="*/ 9407 w 12201407"/>
              <a:gd name="connsiteY0" fmla="*/ 1445030 h 2742509"/>
              <a:gd name="connsiteX1" fmla="*/ 9407 w 12201407"/>
              <a:gd name="connsiteY1" fmla="*/ 1464044 h 2742509"/>
              <a:gd name="connsiteX2" fmla="*/ 144873 w 12201407"/>
              <a:gd name="connsiteY2" fmla="*/ 1430176 h 2742509"/>
              <a:gd name="connsiteX3" fmla="*/ 534342 w 12201407"/>
              <a:gd name="connsiteY3" fmla="*/ 1387844 h 2742509"/>
              <a:gd name="connsiteX4" fmla="*/ 1237073 w 12201407"/>
              <a:gd name="connsiteY4" fmla="*/ 1269310 h 2742509"/>
              <a:gd name="connsiteX5" fmla="*/ 1889006 w 12201407"/>
              <a:gd name="connsiteY5" fmla="*/ 1023776 h 2742509"/>
              <a:gd name="connsiteX6" fmla="*/ 3641608 w 12201407"/>
              <a:gd name="connsiteY6" fmla="*/ 939110 h 2742509"/>
              <a:gd name="connsiteX7" fmla="*/ 6046141 w 12201407"/>
              <a:gd name="connsiteY7" fmla="*/ 431109 h 2742509"/>
              <a:gd name="connsiteX8" fmla="*/ 9128008 w 12201407"/>
              <a:gd name="connsiteY8" fmla="*/ 194043 h 2742509"/>
              <a:gd name="connsiteX9" fmla="*/ 12201407 w 12201407"/>
              <a:gd name="connsiteY9" fmla="*/ 1445030 h 2742509"/>
              <a:gd name="connsiteX10" fmla="*/ 12201407 w 12201407"/>
              <a:gd name="connsiteY10" fmla="*/ 2742509 h 2742509"/>
              <a:gd name="connsiteX11" fmla="*/ 9407 w 12201407"/>
              <a:gd name="connsiteY11" fmla="*/ 2742509 h 2742509"/>
              <a:gd name="connsiteX12" fmla="*/ 9407 w 12201407"/>
              <a:gd name="connsiteY12" fmla="*/ 1445030 h 2742509"/>
              <a:gd name="connsiteX0" fmla="*/ 9407 w 12201407"/>
              <a:gd name="connsiteY0" fmla="*/ 1445030 h 2742509"/>
              <a:gd name="connsiteX1" fmla="*/ 9407 w 12201407"/>
              <a:gd name="connsiteY1" fmla="*/ 1464044 h 2742509"/>
              <a:gd name="connsiteX2" fmla="*/ 144873 w 12201407"/>
              <a:gd name="connsiteY2" fmla="*/ 1430176 h 2742509"/>
              <a:gd name="connsiteX3" fmla="*/ 534342 w 12201407"/>
              <a:gd name="connsiteY3" fmla="*/ 1387844 h 2742509"/>
              <a:gd name="connsiteX4" fmla="*/ 1228606 w 12201407"/>
              <a:gd name="connsiteY4" fmla="*/ 1083043 h 2742509"/>
              <a:gd name="connsiteX5" fmla="*/ 1889006 w 12201407"/>
              <a:gd name="connsiteY5" fmla="*/ 1023776 h 2742509"/>
              <a:gd name="connsiteX6" fmla="*/ 3641608 w 12201407"/>
              <a:gd name="connsiteY6" fmla="*/ 939110 h 2742509"/>
              <a:gd name="connsiteX7" fmla="*/ 6046141 w 12201407"/>
              <a:gd name="connsiteY7" fmla="*/ 431109 h 2742509"/>
              <a:gd name="connsiteX8" fmla="*/ 9128008 w 12201407"/>
              <a:gd name="connsiteY8" fmla="*/ 194043 h 2742509"/>
              <a:gd name="connsiteX9" fmla="*/ 12201407 w 12201407"/>
              <a:gd name="connsiteY9" fmla="*/ 1445030 h 2742509"/>
              <a:gd name="connsiteX10" fmla="*/ 12201407 w 12201407"/>
              <a:gd name="connsiteY10" fmla="*/ 2742509 h 2742509"/>
              <a:gd name="connsiteX11" fmla="*/ 9407 w 12201407"/>
              <a:gd name="connsiteY11" fmla="*/ 2742509 h 2742509"/>
              <a:gd name="connsiteX12" fmla="*/ 9407 w 12201407"/>
              <a:gd name="connsiteY12" fmla="*/ 1445030 h 2742509"/>
              <a:gd name="connsiteX0" fmla="*/ 9407 w 12201407"/>
              <a:gd name="connsiteY0" fmla="*/ 1445030 h 2742509"/>
              <a:gd name="connsiteX1" fmla="*/ 9407 w 12201407"/>
              <a:gd name="connsiteY1" fmla="*/ 1464044 h 2742509"/>
              <a:gd name="connsiteX2" fmla="*/ 144873 w 12201407"/>
              <a:gd name="connsiteY2" fmla="*/ 1430176 h 2742509"/>
              <a:gd name="connsiteX3" fmla="*/ 551276 w 12201407"/>
              <a:gd name="connsiteY3" fmla="*/ 1260844 h 2742509"/>
              <a:gd name="connsiteX4" fmla="*/ 1228606 w 12201407"/>
              <a:gd name="connsiteY4" fmla="*/ 1083043 h 2742509"/>
              <a:gd name="connsiteX5" fmla="*/ 1889006 w 12201407"/>
              <a:gd name="connsiteY5" fmla="*/ 1023776 h 2742509"/>
              <a:gd name="connsiteX6" fmla="*/ 3641608 w 12201407"/>
              <a:gd name="connsiteY6" fmla="*/ 939110 h 2742509"/>
              <a:gd name="connsiteX7" fmla="*/ 6046141 w 12201407"/>
              <a:gd name="connsiteY7" fmla="*/ 431109 h 2742509"/>
              <a:gd name="connsiteX8" fmla="*/ 9128008 w 12201407"/>
              <a:gd name="connsiteY8" fmla="*/ 194043 h 2742509"/>
              <a:gd name="connsiteX9" fmla="*/ 12201407 w 12201407"/>
              <a:gd name="connsiteY9" fmla="*/ 1445030 h 2742509"/>
              <a:gd name="connsiteX10" fmla="*/ 12201407 w 12201407"/>
              <a:gd name="connsiteY10" fmla="*/ 2742509 h 2742509"/>
              <a:gd name="connsiteX11" fmla="*/ 9407 w 12201407"/>
              <a:gd name="connsiteY11" fmla="*/ 2742509 h 2742509"/>
              <a:gd name="connsiteX12" fmla="*/ 9407 w 12201407"/>
              <a:gd name="connsiteY12" fmla="*/ 1445030 h 2742509"/>
              <a:gd name="connsiteX0" fmla="*/ 9407 w 12201407"/>
              <a:gd name="connsiteY0" fmla="*/ 1445030 h 2742509"/>
              <a:gd name="connsiteX1" fmla="*/ 9407 w 12201407"/>
              <a:gd name="connsiteY1" fmla="*/ 1464044 h 2742509"/>
              <a:gd name="connsiteX2" fmla="*/ 43273 w 12201407"/>
              <a:gd name="connsiteY2" fmla="*/ 1176176 h 2742509"/>
              <a:gd name="connsiteX3" fmla="*/ 551276 w 12201407"/>
              <a:gd name="connsiteY3" fmla="*/ 1260844 h 2742509"/>
              <a:gd name="connsiteX4" fmla="*/ 1228606 w 12201407"/>
              <a:gd name="connsiteY4" fmla="*/ 1083043 h 2742509"/>
              <a:gd name="connsiteX5" fmla="*/ 1889006 w 12201407"/>
              <a:gd name="connsiteY5" fmla="*/ 1023776 h 2742509"/>
              <a:gd name="connsiteX6" fmla="*/ 3641608 w 12201407"/>
              <a:gd name="connsiteY6" fmla="*/ 939110 h 2742509"/>
              <a:gd name="connsiteX7" fmla="*/ 6046141 w 12201407"/>
              <a:gd name="connsiteY7" fmla="*/ 431109 h 2742509"/>
              <a:gd name="connsiteX8" fmla="*/ 9128008 w 12201407"/>
              <a:gd name="connsiteY8" fmla="*/ 194043 h 2742509"/>
              <a:gd name="connsiteX9" fmla="*/ 12201407 w 12201407"/>
              <a:gd name="connsiteY9" fmla="*/ 1445030 h 2742509"/>
              <a:gd name="connsiteX10" fmla="*/ 12201407 w 12201407"/>
              <a:gd name="connsiteY10" fmla="*/ 2742509 h 2742509"/>
              <a:gd name="connsiteX11" fmla="*/ 9407 w 12201407"/>
              <a:gd name="connsiteY11" fmla="*/ 2742509 h 2742509"/>
              <a:gd name="connsiteX12" fmla="*/ 9407 w 12201407"/>
              <a:gd name="connsiteY12" fmla="*/ 1445030 h 2742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201407" h="2742509">
                <a:moveTo>
                  <a:pt x="9407" y="1445030"/>
                </a:moveTo>
                <a:cubicBezTo>
                  <a:pt x="9407" y="1212197"/>
                  <a:pt x="-11760" y="1463697"/>
                  <a:pt x="9407" y="1464044"/>
                </a:cubicBezTo>
                <a:cubicBezTo>
                  <a:pt x="30574" y="1464391"/>
                  <a:pt x="-11760" y="1180409"/>
                  <a:pt x="43273" y="1176176"/>
                </a:cubicBezTo>
                <a:cubicBezTo>
                  <a:pt x="98306" y="1171943"/>
                  <a:pt x="468021" y="1267900"/>
                  <a:pt x="551276" y="1260844"/>
                </a:cubicBezTo>
                <a:cubicBezTo>
                  <a:pt x="634532" y="1253789"/>
                  <a:pt x="974606" y="1108443"/>
                  <a:pt x="1228606" y="1083043"/>
                </a:cubicBezTo>
                <a:cubicBezTo>
                  <a:pt x="1482606" y="1057643"/>
                  <a:pt x="1502361" y="1092920"/>
                  <a:pt x="1889006" y="1023776"/>
                </a:cubicBezTo>
                <a:cubicBezTo>
                  <a:pt x="2275651" y="954632"/>
                  <a:pt x="3126552" y="1002610"/>
                  <a:pt x="3641608" y="939110"/>
                </a:cubicBezTo>
                <a:cubicBezTo>
                  <a:pt x="4156664" y="875610"/>
                  <a:pt x="5126097" y="505898"/>
                  <a:pt x="6046141" y="431109"/>
                </a:cubicBezTo>
                <a:cubicBezTo>
                  <a:pt x="6966186" y="356320"/>
                  <a:pt x="8281342" y="-326310"/>
                  <a:pt x="9128008" y="194043"/>
                </a:cubicBezTo>
                <a:cubicBezTo>
                  <a:pt x="10008541" y="333397"/>
                  <a:pt x="11694818" y="1069675"/>
                  <a:pt x="12201407" y="1445030"/>
                </a:cubicBezTo>
                <a:lnTo>
                  <a:pt x="12201407" y="2742509"/>
                </a:lnTo>
                <a:lnTo>
                  <a:pt x="9407" y="2742509"/>
                </a:lnTo>
                <a:lnTo>
                  <a:pt x="9407" y="1445030"/>
                </a:lnTo>
                <a:close/>
              </a:path>
            </a:pathLst>
          </a:custGeom>
          <a:solidFill>
            <a:schemeClr val="accent3">
              <a:alpha val="50000"/>
            </a:schemeClr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4B762E26-03F0-1FEB-D43F-FC83508015DD}"/>
              </a:ext>
            </a:extLst>
          </p:cNvPr>
          <p:cNvSpPr/>
          <p:nvPr/>
        </p:nvSpPr>
        <p:spPr>
          <a:xfrm>
            <a:off x="0" y="0"/>
            <a:ext cx="12192000" cy="1938867"/>
          </a:xfrm>
          <a:custGeom>
            <a:avLst/>
            <a:gdLst>
              <a:gd name="connsiteX0" fmla="*/ 0 w 12192000"/>
              <a:gd name="connsiteY0" fmla="*/ 0 h 1938867"/>
              <a:gd name="connsiteX1" fmla="*/ 12192000 w 12192000"/>
              <a:gd name="connsiteY1" fmla="*/ 0 h 1938867"/>
              <a:gd name="connsiteX2" fmla="*/ 12192000 w 12192000"/>
              <a:gd name="connsiteY2" fmla="*/ 1938867 h 1938867"/>
              <a:gd name="connsiteX3" fmla="*/ 0 w 12192000"/>
              <a:gd name="connsiteY3" fmla="*/ 1938867 h 1938867"/>
              <a:gd name="connsiteX4" fmla="*/ 0 w 12192000"/>
              <a:gd name="connsiteY4" fmla="*/ 0 h 1938867"/>
              <a:gd name="connsiteX0" fmla="*/ 0 w 12192000"/>
              <a:gd name="connsiteY0" fmla="*/ 0 h 1938867"/>
              <a:gd name="connsiteX1" fmla="*/ 12192000 w 12192000"/>
              <a:gd name="connsiteY1" fmla="*/ 0 h 1938867"/>
              <a:gd name="connsiteX2" fmla="*/ 12192000 w 12192000"/>
              <a:gd name="connsiteY2" fmla="*/ 1938867 h 1938867"/>
              <a:gd name="connsiteX3" fmla="*/ 8644467 w 12192000"/>
              <a:gd name="connsiteY3" fmla="*/ 736601 h 1938867"/>
              <a:gd name="connsiteX4" fmla="*/ 0 w 12192000"/>
              <a:gd name="connsiteY4" fmla="*/ 1938867 h 1938867"/>
              <a:gd name="connsiteX5" fmla="*/ 0 w 12192000"/>
              <a:gd name="connsiteY5" fmla="*/ 0 h 1938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1938867">
                <a:moveTo>
                  <a:pt x="0" y="0"/>
                </a:moveTo>
                <a:lnTo>
                  <a:pt x="12192000" y="0"/>
                </a:lnTo>
                <a:lnTo>
                  <a:pt x="12192000" y="1938867"/>
                </a:lnTo>
                <a:cubicBezTo>
                  <a:pt x="10992556" y="1938867"/>
                  <a:pt x="9843911" y="736601"/>
                  <a:pt x="8644467" y="736601"/>
                </a:cubicBezTo>
                <a:lnTo>
                  <a:pt x="0" y="1938867"/>
                </a:lnTo>
                <a:lnTo>
                  <a:pt x="0" y="0"/>
                </a:ln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800" dirty="0"/>
              <a:t>                                                               </a:t>
            </a:r>
            <a:endParaRPr lang="es-CO" sz="800" dirty="0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1016B9AA-22BE-3945-B484-14C7A6D34B80}"/>
              </a:ext>
            </a:extLst>
          </p:cNvPr>
          <p:cNvSpPr/>
          <p:nvPr/>
        </p:nvSpPr>
        <p:spPr>
          <a:xfrm>
            <a:off x="681962" y="0"/>
            <a:ext cx="1041399" cy="254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050" dirty="0">
                <a:solidFill>
                  <a:schemeClr val="bg1"/>
                </a:solidFill>
              </a:rPr>
              <a:t>Kit de arrastre</a:t>
            </a:r>
            <a:endParaRPr lang="es-CO" sz="1050" dirty="0">
              <a:solidFill>
                <a:schemeClr val="bg1"/>
              </a:solidFill>
            </a:endParaRP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8C328072-CB7F-9A8C-F3E6-6DE924C54881}"/>
              </a:ext>
            </a:extLst>
          </p:cNvPr>
          <p:cNvSpPr/>
          <p:nvPr/>
        </p:nvSpPr>
        <p:spPr>
          <a:xfrm>
            <a:off x="1948957" y="-2"/>
            <a:ext cx="1085850" cy="254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050" dirty="0">
                <a:solidFill>
                  <a:schemeClr val="bg1"/>
                </a:solidFill>
              </a:rPr>
              <a:t>Amortiguadores</a:t>
            </a:r>
            <a:endParaRPr lang="es-CO" sz="1050" dirty="0">
              <a:solidFill>
                <a:schemeClr val="bg1"/>
              </a:solidFill>
            </a:endParaRP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469559D1-352A-8CBD-859F-DF1DBF346B58}"/>
              </a:ext>
            </a:extLst>
          </p:cNvPr>
          <p:cNvSpPr/>
          <p:nvPr/>
        </p:nvSpPr>
        <p:spPr>
          <a:xfrm>
            <a:off x="3260403" y="0"/>
            <a:ext cx="808564" cy="254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050" dirty="0">
                <a:solidFill>
                  <a:schemeClr val="bg1"/>
                </a:solidFill>
              </a:rPr>
              <a:t>Cadenas</a:t>
            </a:r>
            <a:endParaRPr lang="es-CO" sz="1050" dirty="0">
              <a:solidFill>
                <a:schemeClr val="bg1"/>
              </a:solidFill>
            </a:endParaRP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1B9294BC-24E5-D669-C625-532A3D079991}"/>
              </a:ext>
            </a:extLst>
          </p:cNvPr>
          <p:cNvSpPr/>
          <p:nvPr/>
        </p:nvSpPr>
        <p:spPr>
          <a:xfrm>
            <a:off x="4270232" y="-2"/>
            <a:ext cx="1041399" cy="254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050" dirty="0">
                <a:solidFill>
                  <a:schemeClr val="bg1"/>
                </a:solidFill>
              </a:rPr>
              <a:t>Frenos</a:t>
            </a:r>
            <a:endParaRPr lang="es-CO" sz="1050" dirty="0">
              <a:solidFill>
                <a:schemeClr val="bg1"/>
              </a:solidFill>
            </a:endParaRP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68A23E32-52AB-A646-4E1D-AF82914013B3}"/>
              </a:ext>
            </a:extLst>
          </p:cNvPr>
          <p:cNvSpPr/>
          <p:nvPr/>
        </p:nvSpPr>
        <p:spPr>
          <a:xfrm>
            <a:off x="5503525" y="0"/>
            <a:ext cx="1041399" cy="254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050" dirty="0">
                <a:solidFill>
                  <a:schemeClr val="bg1"/>
                </a:solidFill>
              </a:rPr>
              <a:t>Eléctrico</a:t>
            </a:r>
            <a:endParaRPr lang="es-CO" sz="1050" dirty="0">
              <a:solidFill>
                <a:schemeClr val="bg1"/>
              </a:solidFill>
            </a:endParaRP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88FB050A-942E-A5C2-6DF8-3CF8AC142EC8}"/>
              </a:ext>
            </a:extLst>
          </p:cNvPr>
          <p:cNvSpPr/>
          <p:nvPr/>
        </p:nvSpPr>
        <p:spPr>
          <a:xfrm>
            <a:off x="6736818" y="0"/>
            <a:ext cx="1041399" cy="254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050" dirty="0">
                <a:solidFill>
                  <a:schemeClr val="bg1"/>
                </a:solidFill>
              </a:rPr>
              <a:t>Llantas</a:t>
            </a:r>
            <a:endParaRPr lang="es-CO" sz="1050" dirty="0">
              <a:solidFill>
                <a:schemeClr val="bg1"/>
              </a:solidFill>
            </a:endParaRPr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2A6B9A4F-4314-0EF6-6CAB-831334015D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4109" y="1190106"/>
            <a:ext cx="203200" cy="203200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56171FE3-9D5D-FB24-35DA-F7F084B2D4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2001" y="1160236"/>
            <a:ext cx="369687" cy="262940"/>
          </a:xfrm>
          <a:prstGeom prst="rect">
            <a:avLst/>
          </a:prstGeom>
        </p:spPr>
      </p:pic>
      <p:sp>
        <p:nvSpPr>
          <p:cNvPr id="22" name="CuadroTexto 21">
            <a:extLst>
              <a:ext uri="{FF2B5EF4-FFF2-40B4-BE49-F238E27FC236}">
                <a16:creationId xmlns:a16="http://schemas.microsoft.com/office/drawing/2014/main" id="{18FB3AB9-F16C-6CDB-AA5E-3FDE802B65A4}"/>
              </a:ext>
            </a:extLst>
          </p:cNvPr>
          <p:cNvSpPr txBox="1"/>
          <p:nvPr/>
        </p:nvSpPr>
        <p:spPr>
          <a:xfrm>
            <a:off x="6442937" y="1153864"/>
            <a:ext cx="9878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050" dirty="0">
                <a:solidFill>
                  <a:schemeClr val="bg1"/>
                </a:solidFill>
              </a:rPr>
              <a:t>3213225880</a:t>
            </a:r>
            <a:endParaRPr lang="es-CO" sz="1050" dirty="0">
              <a:solidFill>
                <a:schemeClr val="bg1"/>
              </a:solidFill>
            </a:endParaRP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B20C2916-E3D3-CE1F-50C1-8E8154EEEF81}"/>
              </a:ext>
            </a:extLst>
          </p:cNvPr>
          <p:cNvSpPr txBox="1"/>
          <p:nvPr/>
        </p:nvSpPr>
        <p:spPr>
          <a:xfrm>
            <a:off x="7593024" y="1152928"/>
            <a:ext cx="264828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050" dirty="0">
                <a:solidFill>
                  <a:schemeClr val="bg1"/>
                </a:solidFill>
              </a:rPr>
              <a:t>RepuestosJJJ@gmail.com</a:t>
            </a:r>
            <a:endParaRPr lang="es-CO" sz="1050" dirty="0">
              <a:solidFill>
                <a:schemeClr val="bg1"/>
              </a:solidFill>
            </a:endParaRPr>
          </a:p>
        </p:txBody>
      </p:sp>
      <p:sp>
        <p:nvSpPr>
          <p:cNvPr id="26" name="Rectángulo: esquinas redondeadas 25">
            <a:extLst>
              <a:ext uri="{FF2B5EF4-FFF2-40B4-BE49-F238E27FC236}">
                <a16:creationId xmlns:a16="http://schemas.microsoft.com/office/drawing/2014/main" id="{67CA61F2-C7AC-BA7E-57F5-8D5EF17E79C5}"/>
              </a:ext>
            </a:extLst>
          </p:cNvPr>
          <p:cNvSpPr/>
          <p:nvPr/>
        </p:nvSpPr>
        <p:spPr>
          <a:xfrm>
            <a:off x="3958542" y="1444041"/>
            <a:ext cx="5381775" cy="449487"/>
          </a:xfrm>
          <a:prstGeom prst="round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27" name="Rectángulo: esquinas redondeadas 26">
            <a:extLst>
              <a:ext uri="{FF2B5EF4-FFF2-40B4-BE49-F238E27FC236}">
                <a16:creationId xmlns:a16="http://schemas.microsoft.com/office/drawing/2014/main" id="{0398980C-D3CC-8DB1-64DF-824FB517BC25}"/>
              </a:ext>
            </a:extLst>
          </p:cNvPr>
          <p:cNvSpPr/>
          <p:nvPr/>
        </p:nvSpPr>
        <p:spPr>
          <a:xfrm>
            <a:off x="3970116" y="1463087"/>
            <a:ext cx="1192735" cy="430441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1600" dirty="0"/>
              <a:t>Categoría  </a:t>
            </a:r>
            <a:endParaRPr lang="es-CO" sz="1600" dirty="0"/>
          </a:p>
        </p:txBody>
      </p:sp>
      <p:pic>
        <p:nvPicPr>
          <p:cNvPr id="30" name="Imagen 29">
            <a:extLst>
              <a:ext uri="{FF2B5EF4-FFF2-40B4-BE49-F238E27FC236}">
                <a16:creationId xmlns:a16="http://schemas.microsoft.com/office/drawing/2014/main" id="{1ABB1BEE-48D3-3DE3-BFCB-713641D817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5932" y="1466696"/>
            <a:ext cx="331454" cy="331454"/>
          </a:xfrm>
          <a:prstGeom prst="rect">
            <a:avLst/>
          </a:prstGeom>
        </p:spPr>
      </p:pic>
      <p:sp>
        <p:nvSpPr>
          <p:cNvPr id="35" name="Rectángulo: esquinas redondeadas 34">
            <a:extLst>
              <a:ext uri="{FF2B5EF4-FFF2-40B4-BE49-F238E27FC236}">
                <a16:creationId xmlns:a16="http://schemas.microsoft.com/office/drawing/2014/main" id="{7B67E14D-7430-3FB9-2CC5-96D4E6AF0D0E}"/>
              </a:ext>
            </a:extLst>
          </p:cNvPr>
          <p:cNvSpPr/>
          <p:nvPr/>
        </p:nvSpPr>
        <p:spPr>
          <a:xfrm>
            <a:off x="10033000" y="395905"/>
            <a:ext cx="2048933" cy="59892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pic>
        <p:nvPicPr>
          <p:cNvPr id="34" name="Imagen 33">
            <a:hlinkClick r:id="rId5" action="ppaction://hlinksldjump"/>
            <a:extLst>
              <a:ext uri="{FF2B5EF4-FFF2-40B4-BE49-F238E27FC236}">
                <a16:creationId xmlns:a16="http://schemas.microsoft.com/office/drawing/2014/main" id="{4235E840-22FC-F1B4-C6F6-1883C97B645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 flipV="1">
            <a:off x="10302961" y="516246"/>
            <a:ext cx="503992" cy="439854"/>
          </a:xfrm>
          <a:prstGeom prst="rect">
            <a:avLst/>
          </a:prstGeom>
        </p:spPr>
      </p:pic>
      <p:sp>
        <p:nvSpPr>
          <p:cNvPr id="36" name="Elipse 35">
            <a:extLst>
              <a:ext uri="{FF2B5EF4-FFF2-40B4-BE49-F238E27FC236}">
                <a16:creationId xmlns:a16="http://schemas.microsoft.com/office/drawing/2014/main" id="{390EAB90-AB14-0595-2E02-DD5D98C55E81}"/>
              </a:ext>
            </a:extLst>
          </p:cNvPr>
          <p:cNvSpPr/>
          <p:nvPr/>
        </p:nvSpPr>
        <p:spPr>
          <a:xfrm>
            <a:off x="10591967" y="422752"/>
            <a:ext cx="242424" cy="237066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/>
              <a:t>0</a:t>
            </a:r>
            <a:endParaRPr lang="es-CO" dirty="0"/>
          </a:p>
        </p:txBody>
      </p:sp>
      <p:sp>
        <p:nvSpPr>
          <p:cNvPr id="37" name="CuadroTexto 36">
            <a:extLst>
              <a:ext uri="{FF2B5EF4-FFF2-40B4-BE49-F238E27FC236}">
                <a16:creationId xmlns:a16="http://schemas.microsoft.com/office/drawing/2014/main" id="{A9EFBF2B-D521-6D01-E4EC-53480200533D}"/>
              </a:ext>
            </a:extLst>
          </p:cNvPr>
          <p:cNvSpPr txBox="1"/>
          <p:nvPr/>
        </p:nvSpPr>
        <p:spPr>
          <a:xfrm>
            <a:off x="11090803" y="433367"/>
            <a:ext cx="6135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00" dirty="0">
                <a:latin typeface="Bookman Old Style" panose="02050604050505020204" pitchFamily="18" charset="0"/>
              </a:rPr>
              <a:t>Carrito</a:t>
            </a:r>
            <a:endParaRPr lang="es-CO" sz="900" dirty="0">
              <a:latin typeface="Bookman Old Style" panose="02050604050505020204" pitchFamily="18" charset="0"/>
            </a:endParaRPr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110596BF-872F-36AF-8A16-76A482987BD1}"/>
              </a:ext>
            </a:extLst>
          </p:cNvPr>
          <p:cNvSpPr txBox="1"/>
          <p:nvPr/>
        </p:nvSpPr>
        <p:spPr>
          <a:xfrm>
            <a:off x="11067038" y="689947"/>
            <a:ext cx="50399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MX" sz="1050" dirty="0"/>
              <a:t>$0</a:t>
            </a:r>
            <a:endParaRPr lang="es-CO" sz="1050" dirty="0"/>
          </a:p>
        </p:txBody>
      </p:sp>
      <p:pic>
        <p:nvPicPr>
          <p:cNvPr id="10" name="Imagen 9">
            <a:hlinkClick r:id="rId7" action="ppaction://hlinksldjump"/>
            <a:extLst>
              <a:ext uri="{FF2B5EF4-FFF2-40B4-BE49-F238E27FC236}">
                <a16:creationId xmlns:a16="http://schemas.microsoft.com/office/drawing/2014/main" id="{C7CE4FEF-3CCB-44B6-C625-AC97A1E4F26B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097" y="3209776"/>
            <a:ext cx="2677569" cy="249229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8" name="Imagen 17">
            <a:hlinkClick r:id="rId9" action="ppaction://hlinksldjump"/>
            <a:extLst>
              <a:ext uri="{FF2B5EF4-FFF2-40B4-BE49-F238E27FC236}">
                <a16:creationId xmlns:a16="http://schemas.microsoft.com/office/drawing/2014/main" id="{1A44CEF8-9C77-396C-E9D4-90B688A4106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4755" y="3211847"/>
            <a:ext cx="2836256" cy="249228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3A69486A-DC62-167B-21BE-8A780C2C74A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3181" y="3209776"/>
            <a:ext cx="2836255" cy="249228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4" name="CuadroTexto 23">
            <a:extLst>
              <a:ext uri="{FF2B5EF4-FFF2-40B4-BE49-F238E27FC236}">
                <a16:creationId xmlns:a16="http://schemas.microsoft.com/office/drawing/2014/main" id="{7B43A7EB-C15B-509B-5708-274C28261B0E}"/>
              </a:ext>
            </a:extLst>
          </p:cNvPr>
          <p:cNvSpPr txBox="1"/>
          <p:nvPr/>
        </p:nvSpPr>
        <p:spPr>
          <a:xfrm>
            <a:off x="1744431" y="3322280"/>
            <a:ext cx="1721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chemeClr val="bg1"/>
                </a:solidFill>
                <a:latin typeface="Bookman Old Style" panose="02050604050505020204" pitchFamily="18" charset="0"/>
              </a:rPr>
              <a:t>REPUESTOS</a:t>
            </a:r>
            <a:endParaRPr lang="es-CO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0C069717-339E-5F7F-FD41-6D9C60D70C0E}"/>
              </a:ext>
            </a:extLst>
          </p:cNvPr>
          <p:cNvSpPr txBox="1"/>
          <p:nvPr/>
        </p:nvSpPr>
        <p:spPr>
          <a:xfrm>
            <a:off x="5634498" y="3322280"/>
            <a:ext cx="1958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chemeClr val="bg1"/>
                </a:solidFill>
                <a:latin typeface="Bookman Old Style" panose="02050604050505020204" pitchFamily="18" charset="0"/>
              </a:rPr>
              <a:t>LUBRICANTES</a:t>
            </a:r>
            <a:endParaRPr lang="es-CO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BC60C84A-6446-2FF1-DDAE-1019BA28198B}"/>
              </a:ext>
            </a:extLst>
          </p:cNvPr>
          <p:cNvSpPr txBox="1"/>
          <p:nvPr/>
        </p:nvSpPr>
        <p:spPr>
          <a:xfrm>
            <a:off x="9842480" y="3322280"/>
            <a:ext cx="1350454" cy="3693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chemeClr val="bg1"/>
                </a:solidFill>
                <a:latin typeface="Bookman Old Style" panose="02050604050505020204" pitchFamily="18" charset="0"/>
              </a:rPr>
              <a:t>LLANTAS</a:t>
            </a:r>
            <a:endParaRPr lang="es-CO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31" name="Rectángulo 30">
            <a:extLst>
              <a:ext uri="{FF2B5EF4-FFF2-40B4-BE49-F238E27FC236}">
                <a16:creationId xmlns:a16="http://schemas.microsoft.com/office/drawing/2014/main" id="{00FD5570-B886-E9BB-C7A0-3C0AAF89BD12}"/>
              </a:ext>
            </a:extLst>
          </p:cNvPr>
          <p:cNvSpPr/>
          <p:nvPr/>
        </p:nvSpPr>
        <p:spPr>
          <a:xfrm>
            <a:off x="0" y="2150533"/>
            <a:ext cx="12201407" cy="4805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32" name="Triángulo isósceles 31">
            <a:extLst>
              <a:ext uri="{FF2B5EF4-FFF2-40B4-BE49-F238E27FC236}">
                <a16:creationId xmlns:a16="http://schemas.microsoft.com/office/drawing/2014/main" id="{68124556-101F-B41B-5D3E-9F02F8A1FBA7}"/>
              </a:ext>
            </a:extLst>
          </p:cNvPr>
          <p:cNvSpPr/>
          <p:nvPr/>
        </p:nvSpPr>
        <p:spPr>
          <a:xfrm rot="10800000">
            <a:off x="4943954" y="1621357"/>
            <a:ext cx="101601" cy="127947"/>
          </a:xfrm>
          <a:prstGeom prst="triangle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C5CAE2EA-646E-D841-F9EE-24CED9CE06D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182" y="65455"/>
            <a:ext cx="1807956" cy="1807956"/>
          </a:xfrm>
          <a:prstGeom prst="rect">
            <a:avLst/>
          </a:prstGeom>
        </p:spPr>
      </p:pic>
      <p:pic>
        <p:nvPicPr>
          <p:cNvPr id="6" name="Imagen 5">
            <a:hlinkClick r:id="rId15" action="ppaction://hlinksldjump"/>
            <a:extLst>
              <a:ext uri="{FF2B5EF4-FFF2-40B4-BE49-F238E27FC236}">
                <a16:creationId xmlns:a16="http://schemas.microsoft.com/office/drawing/2014/main" id="{78E56351-2CF1-3898-0F9F-C42FAEF481A7}"/>
              </a:ext>
            </a:extLst>
          </p:cNvPr>
          <p:cNvPicPr>
            <a:picLocks noChangeAspect="1"/>
          </p:cNvPicPr>
          <p:nvPr/>
        </p:nvPicPr>
        <p:blipFill>
          <a:blip r:embed="rId16">
            <a:biLevel thresh="75000"/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9234" y="1083166"/>
            <a:ext cx="658322" cy="658322"/>
          </a:xfrm>
          <a:prstGeom prst="rect">
            <a:avLst/>
          </a:prstGeom>
        </p:spPr>
      </p:pic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id="{80BF3F56-BD4D-1634-BF12-0B2680C5FA63}"/>
              </a:ext>
            </a:extLst>
          </p:cNvPr>
          <p:cNvSpPr/>
          <p:nvPr/>
        </p:nvSpPr>
        <p:spPr>
          <a:xfrm>
            <a:off x="4178083" y="2198587"/>
            <a:ext cx="4297680" cy="2422099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419" dirty="0"/>
              <a:t>Bienvenido has iniciado sesión correctamente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EF7E043D-1117-E97E-D95D-C666E7543371}"/>
              </a:ext>
            </a:extLst>
          </p:cNvPr>
          <p:cNvPicPr>
            <a:picLocks noChangeAspect="1"/>
          </p:cNvPicPr>
          <p:nvPr/>
        </p:nvPicPr>
        <p:blipFill>
          <a:blip r:embed="rId18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4021" y="2217388"/>
            <a:ext cx="360528" cy="360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9060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706EC336-6891-13E7-B866-E118897FCAB7}"/>
              </a:ext>
            </a:extLst>
          </p:cNvPr>
          <p:cNvSpPr/>
          <p:nvPr/>
        </p:nvSpPr>
        <p:spPr>
          <a:xfrm>
            <a:off x="-1" y="2198588"/>
            <a:ext cx="12192000" cy="4707466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44" name="Rectángulo 43">
            <a:extLst>
              <a:ext uri="{FF2B5EF4-FFF2-40B4-BE49-F238E27FC236}">
                <a16:creationId xmlns:a16="http://schemas.microsoft.com/office/drawing/2014/main" id="{4C1F046F-02A2-51F7-058F-90CB3C8177A4}"/>
              </a:ext>
            </a:extLst>
          </p:cNvPr>
          <p:cNvSpPr/>
          <p:nvPr/>
        </p:nvSpPr>
        <p:spPr>
          <a:xfrm>
            <a:off x="-9408" y="500222"/>
            <a:ext cx="12201407" cy="1650311"/>
          </a:xfrm>
          <a:custGeom>
            <a:avLst/>
            <a:gdLst>
              <a:gd name="connsiteX0" fmla="*/ 0 w 12192000"/>
              <a:gd name="connsiteY0" fmla="*/ 0 h 1297479"/>
              <a:gd name="connsiteX1" fmla="*/ 12192000 w 12192000"/>
              <a:gd name="connsiteY1" fmla="*/ 0 h 1297479"/>
              <a:gd name="connsiteX2" fmla="*/ 12192000 w 12192000"/>
              <a:gd name="connsiteY2" fmla="*/ 1297479 h 1297479"/>
              <a:gd name="connsiteX3" fmla="*/ 0 w 12192000"/>
              <a:gd name="connsiteY3" fmla="*/ 1297479 h 1297479"/>
              <a:gd name="connsiteX4" fmla="*/ 0 w 12192000"/>
              <a:gd name="connsiteY4" fmla="*/ 0 h 1297479"/>
              <a:gd name="connsiteX0" fmla="*/ 0 w 12192000"/>
              <a:gd name="connsiteY0" fmla="*/ 632921 h 1930400"/>
              <a:gd name="connsiteX1" fmla="*/ 4978400 w 12192000"/>
              <a:gd name="connsiteY1" fmla="*/ 0 h 1930400"/>
              <a:gd name="connsiteX2" fmla="*/ 12192000 w 12192000"/>
              <a:gd name="connsiteY2" fmla="*/ 632921 h 1930400"/>
              <a:gd name="connsiteX3" fmla="*/ 12192000 w 12192000"/>
              <a:gd name="connsiteY3" fmla="*/ 1930400 h 1930400"/>
              <a:gd name="connsiteX4" fmla="*/ 0 w 12192000"/>
              <a:gd name="connsiteY4" fmla="*/ 1930400 h 1930400"/>
              <a:gd name="connsiteX5" fmla="*/ 0 w 12192000"/>
              <a:gd name="connsiteY5" fmla="*/ 632921 h 1930400"/>
              <a:gd name="connsiteX0" fmla="*/ 0 w 12192000"/>
              <a:gd name="connsiteY0" fmla="*/ 634064 h 1931543"/>
              <a:gd name="connsiteX1" fmla="*/ 1854200 w 12192000"/>
              <a:gd name="connsiteY1" fmla="*/ 475277 h 1931543"/>
              <a:gd name="connsiteX2" fmla="*/ 4978400 w 12192000"/>
              <a:gd name="connsiteY2" fmla="*/ 1143 h 1931543"/>
              <a:gd name="connsiteX3" fmla="*/ 12192000 w 12192000"/>
              <a:gd name="connsiteY3" fmla="*/ 634064 h 1931543"/>
              <a:gd name="connsiteX4" fmla="*/ 12192000 w 12192000"/>
              <a:gd name="connsiteY4" fmla="*/ 1931543 h 1931543"/>
              <a:gd name="connsiteX5" fmla="*/ 0 w 12192000"/>
              <a:gd name="connsiteY5" fmla="*/ 1931543 h 1931543"/>
              <a:gd name="connsiteX6" fmla="*/ 0 w 12192000"/>
              <a:gd name="connsiteY6" fmla="*/ 634064 h 1931543"/>
              <a:gd name="connsiteX0" fmla="*/ 0 w 12192000"/>
              <a:gd name="connsiteY0" fmla="*/ 634064 h 1931543"/>
              <a:gd name="connsiteX1" fmla="*/ 1854200 w 12192000"/>
              <a:gd name="connsiteY1" fmla="*/ 475277 h 1931543"/>
              <a:gd name="connsiteX2" fmla="*/ 4978400 w 12192000"/>
              <a:gd name="connsiteY2" fmla="*/ 1143 h 1931543"/>
              <a:gd name="connsiteX3" fmla="*/ 12192000 w 12192000"/>
              <a:gd name="connsiteY3" fmla="*/ 634064 h 1931543"/>
              <a:gd name="connsiteX4" fmla="*/ 12192000 w 12192000"/>
              <a:gd name="connsiteY4" fmla="*/ 1931543 h 1931543"/>
              <a:gd name="connsiteX5" fmla="*/ 0 w 12192000"/>
              <a:gd name="connsiteY5" fmla="*/ 1931543 h 1931543"/>
              <a:gd name="connsiteX6" fmla="*/ 0 w 12192000"/>
              <a:gd name="connsiteY6" fmla="*/ 634064 h 1931543"/>
              <a:gd name="connsiteX0" fmla="*/ 0 w 12192000"/>
              <a:gd name="connsiteY0" fmla="*/ 634064 h 1931543"/>
              <a:gd name="connsiteX1" fmla="*/ 626533 w 12192000"/>
              <a:gd name="connsiteY1" fmla="*/ 593811 h 1931543"/>
              <a:gd name="connsiteX2" fmla="*/ 1854200 w 12192000"/>
              <a:gd name="connsiteY2" fmla="*/ 475277 h 1931543"/>
              <a:gd name="connsiteX3" fmla="*/ 4978400 w 12192000"/>
              <a:gd name="connsiteY3" fmla="*/ 1143 h 1931543"/>
              <a:gd name="connsiteX4" fmla="*/ 12192000 w 12192000"/>
              <a:gd name="connsiteY4" fmla="*/ 634064 h 1931543"/>
              <a:gd name="connsiteX5" fmla="*/ 12192000 w 12192000"/>
              <a:gd name="connsiteY5" fmla="*/ 1931543 h 1931543"/>
              <a:gd name="connsiteX6" fmla="*/ 0 w 12192000"/>
              <a:gd name="connsiteY6" fmla="*/ 1931543 h 1931543"/>
              <a:gd name="connsiteX7" fmla="*/ 0 w 12192000"/>
              <a:gd name="connsiteY7" fmla="*/ 634064 h 1931543"/>
              <a:gd name="connsiteX0" fmla="*/ 0 w 12192000"/>
              <a:gd name="connsiteY0" fmla="*/ 634064 h 1931543"/>
              <a:gd name="connsiteX1" fmla="*/ 127000 w 12192000"/>
              <a:gd name="connsiteY1" fmla="*/ 636144 h 1931543"/>
              <a:gd name="connsiteX2" fmla="*/ 626533 w 12192000"/>
              <a:gd name="connsiteY2" fmla="*/ 593811 h 1931543"/>
              <a:gd name="connsiteX3" fmla="*/ 1854200 w 12192000"/>
              <a:gd name="connsiteY3" fmla="*/ 475277 h 1931543"/>
              <a:gd name="connsiteX4" fmla="*/ 4978400 w 12192000"/>
              <a:gd name="connsiteY4" fmla="*/ 1143 h 1931543"/>
              <a:gd name="connsiteX5" fmla="*/ 12192000 w 12192000"/>
              <a:gd name="connsiteY5" fmla="*/ 634064 h 1931543"/>
              <a:gd name="connsiteX6" fmla="*/ 12192000 w 12192000"/>
              <a:gd name="connsiteY6" fmla="*/ 1931543 h 1931543"/>
              <a:gd name="connsiteX7" fmla="*/ 0 w 12192000"/>
              <a:gd name="connsiteY7" fmla="*/ 1931543 h 1931543"/>
              <a:gd name="connsiteX8" fmla="*/ 0 w 12192000"/>
              <a:gd name="connsiteY8" fmla="*/ 634064 h 1931543"/>
              <a:gd name="connsiteX0" fmla="*/ 9407 w 12201407"/>
              <a:gd name="connsiteY0" fmla="*/ 634064 h 1931543"/>
              <a:gd name="connsiteX1" fmla="*/ 9407 w 12201407"/>
              <a:gd name="connsiteY1" fmla="*/ 653078 h 1931543"/>
              <a:gd name="connsiteX2" fmla="*/ 136407 w 12201407"/>
              <a:gd name="connsiteY2" fmla="*/ 636144 h 1931543"/>
              <a:gd name="connsiteX3" fmla="*/ 635940 w 12201407"/>
              <a:gd name="connsiteY3" fmla="*/ 593811 h 1931543"/>
              <a:gd name="connsiteX4" fmla="*/ 1863607 w 12201407"/>
              <a:gd name="connsiteY4" fmla="*/ 475277 h 1931543"/>
              <a:gd name="connsiteX5" fmla="*/ 4987807 w 12201407"/>
              <a:gd name="connsiteY5" fmla="*/ 1143 h 1931543"/>
              <a:gd name="connsiteX6" fmla="*/ 12201407 w 12201407"/>
              <a:gd name="connsiteY6" fmla="*/ 634064 h 1931543"/>
              <a:gd name="connsiteX7" fmla="*/ 12201407 w 12201407"/>
              <a:gd name="connsiteY7" fmla="*/ 1931543 h 1931543"/>
              <a:gd name="connsiteX8" fmla="*/ 9407 w 12201407"/>
              <a:gd name="connsiteY8" fmla="*/ 1931543 h 1931543"/>
              <a:gd name="connsiteX9" fmla="*/ 9407 w 12201407"/>
              <a:gd name="connsiteY9" fmla="*/ 634064 h 1931543"/>
              <a:gd name="connsiteX0" fmla="*/ 9407 w 12201407"/>
              <a:gd name="connsiteY0" fmla="*/ 634064 h 1931543"/>
              <a:gd name="connsiteX1" fmla="*/ 9407 w 12201407"/>
              <a:gd name="connsiteY1" fmla="*/ 653078 h 1931543"/>
              <a:gd name="connsiteX2" fmla="*/ 136407 w 12201407"/>
              <a:gd name="connsiteY2" fmla="*/ 636144 h 1931543"/>
              <a:gd name="connsiteX3" fmla="*/ 517408 w 12201407"/>
              <a:gd name="connsiteY3" fmla="*/ 543011 h 1931543"/>
              <a:gd name="connsiteX4" fmla="*/ 635940 w 12201407"/>
              <a:gd name="connsiteY4" fmla="*/ 593811 h 1931543"/>
              <a:gd name="connsiteX5" fmla="*/ 1863607 w 12201407"/>
              <a:gd name="connsiteY5" fmla="*/ 475277 h 1931543"/>
              <a:gd name="connsiteX6" fmla="*/ 4987807 w 12201407"/>
              <a:gd name="connsiteY6" fmla="*/ 1143 h 1931543"/>
              <a:gd name="connsiteX7" fmla="*/ 12201407 w 12201407"/>
              <a:gd name="connsiteY7" fmla="*/ 634064 h 1931543"/>
              <a:gd name="connsiteX8" fmla="*/ 12201407 w 12201407"/>
              <a:gd name="connsiteY8" fmla="*/ 1931543 h 1931543"/>
              <a:gd name="connsiteX9" fmla="*/ 9407 w 12201407"/>
              <a:gd name="connsiteY9" fmla="*/ 1931543 h 1931543"/>
              <a:gd name="connsiteX10" fmla="*/ 9407 w 12201407"/>
              <a:gd name="connsiteY10" fmla="*/ 634064 h 1931543"/>
              <a:gd name="connsiteX0" fmla="*/ 9407 w 12201407"/>
              <a:gd name="connsiteY0" fmla="*/ 634064 h 1931543"/>
              <a:gd name="connsiteX1" fmla="*/ 9407 w 12201407"/>
              <a:gd name="connsiteY1" fmla="*/ 653078 h 1931543"/>
              <a:gd name="connsiteX2" fmla="*/ 144873 w 12201407"/>
              <a:gd name="connsiteY2" fmla="*/ 619210 h 1931543"/>
              <a:gd name="connsiteX3" fmla="*/ 517408 w 12201407"/>
              <a:gd name="connsiteY3" fmla="*/ 543011 h 1931543"/>
              <a:gd name="connsiteX4" fmla="*/ 635940 w 12201407"/>
              <a:gd name="connsiteY4" fmla="*/ 593811 h 1931543"/>
              <a:gd name="connsiteX5" fmla="*/ 1863607 w 12201407"/>
              <a:gd name="connsiteY5" fmla="*/ 475277 h 1931543"/>
              <a:gd name="connsiteX6" fmla="*/ 4987807 w 12201407"/>
              <a:gd name="connsiteY6" fmla="*/ 1143 h 1931543"/>
              <a:gd name="connsiteX7" fmla="*/ 12201407 w 12201407"/>
              <a:gd name="connsiteY7" fmla="*/ 634064 h 1931543"/>
              <a:gd name="connsiteX8" fmla="*/ 12201407 w 12201407"/>
              <a:gd name="connsiteY8" fmla="*/ 1931543 h 1931543"/>
              <a:gd name="connsiteX9" fmla="*/ 9407 w 12201407"/>
              <a:gd name="connsiteY9" fmla="*/ 1931543 h 1931543"/>
              <a:gd name="connsiteX10" fmla="*/ 9407 w 12201407"/>
              <a:gd name="connsiteY10" fmla="*/ 634064 h 1931543"/>
              <a:gd name="connsiteX0" fmla="*/ 9407 w 12201407"/>
              <a:gd name="connsiteY0" fmla="*/ 634064 h 1931543"/>
              <a:gd name="connsiteX1" fmla="*/ 9407 w 12201407"/>
              <a:gd name="connsiteY1" fmla="*/ 653078 h 1931543"/>
              <a:gd name="connsiteX2" fmla="*/ 144873 w 12201407"/>
              <a:gd name="connsiteY2" fmla="*/ 619210 h 1931543"/>
              <a:gd name="connsiteX3" fmla="*/ 517408 w 12201407"/>
              <a:gd name="connsiteY3" fmla="*/ 543011 h 1931543"/>
              <a:gd name="connsiteX4" fmla="*/ 1152407 w 12201407"/>
              <a:gd name="connsiteY4" fmla="*/ 517611 h 1931543"/>
              <a:gd name="connsiteX5" fmla="*/ 1863607 w 12201407"/>
              <a:gd name="connsiteY5" fmla="*/ 475277 h 1931543"/>
              <a:gd name="connsiteX6" fmla="*/ 4987807 w 12201407"/>
              <a:gd name="connsiteY6" fmla="*/ 1143 h 1931543"/>
              <a:gd name="connsiteX7" fmla="*/ 12201407 w 12201407"/>
              <a:gd name="connsiteY7" fmla="*/ 634064 h 1931543"/>
              <a:gd name="connsiteX8" fmla="*/ 12201407 w 12201407"/>
              <a:gd name="connsiteY8" fmla="*/ 1931543 h 1931543"/>
              <a:gd name="connsiteX9" fmla="*/ 9407 w 12201407"/>
              <a:gd name="connsiteY9" fmla="*/ 1931543 h 1931543"/>
              <a:gd name="connsiteX10" fmla="*/ 9407 w 12201407"/>
              <a:gd name="connsiteY10" fmla="*/ 634064 h 1931543"/>
              <a:gd name="connsiteX0" fmla="*/ 9407 w 12201407"/>
              <a:gd name="connsiteY0" fmla="*/ 634064 h 1931543"/>
              <a:gd name="connsiteX1" fmla="*/ 9407 w 12201407"/>
              <a:gd name="connsiteY1" fmla="*/ 653078 h 1931543"/>
              <a:gd name="connsiteX2" fmla="*/ 144873 w 12201407"/>
              <a:gd name="connsiteY2" fmla="*/ 619210 h 1931543"/>
              <a:gd name="connsiteX3" fmla="*/ 534342 w 12201407"/>
              <a:gd name="connsiteY3" fmla="*/ 576878 h 1931543"/>
              <a:gd name="connsiteX4" fmla="*/ 1152407 w 12201407"/>
              <a:gd name="connsiteY4" fmla="*/ 517611 h 1931543"/>
              <a:gd name="connsiteX5" fmla="*/ 1863607 w 12201407"/>
              <a:gd name="connsiteY5" fmla="*/ 475277 h 1931543"/>
              <a:gd name="connsiteX6" fmla="*/ 4987807 w 12201407"/>
              <a:gd name="connsiteY6" fmla="*/ 1143 h 1931543"/>
              <a:gd name="connsiteX7" fmla="*/ 12201407 w 12201407"/>
              <a:gd name="connsiteY7" fmla="*/ 634064 h 1931543"/>
              <a:gd name="connsiteX8" fmla="*/ 12201407 w 12201407"/>
              <a:gd name="connsiteY8" fmla="*/ 1931543 h 1931543"/>
              <a:gd name="connsiteX9" fmla="*/ 9407 w 12201407"/>
              <a:gd name="connsiteY9" fmla="*/ 1931543 h 1931543"/>
              <a:gd name="connsiteX10" fmla="*/ 9407 w 12201407"/>
              <a:gd name="connsiteY10" fmla="*/ 634064 h 1931543"/>
              <a:gd name="connsiteX0" fmla="*/ 9407 w 12201407"/>
              <a:gd name="connsiteY0" fmla="*/ 634064 h 1931543"/>
              <a:gd name="connsiteX1" fmla="*/ 9407 w 12201407"/>
              <a:gd name="connsiteY1" fmla="*/ 653078 h 1931543"/>
              <a:gd name="connsiteX2" fmla="*/ 144873 w 12201407"/>
              <a:gd name="connsiteY2" fmla="*/ 619210 h 1931543"/>
              <a:gd name="connsiteX3" fmla="*/ 534342 w 12201407"/>
              <a:gd name="connsiteY3" fmla="*/ 576878 h 1931543"/>
              <a:gd name="connsiteX4" fmla="*/ 1237073 w 12201407"/>
              <a:gd name="connsiteY4" fmla="*/ 458344 h 1931543"/>
              <a:gd name="connsiteX5" fmla="*/ 1863607 w 12201407"/>
              <a:gd name="connsiteY5" fmla="*/ 475277 h 1931543"/>
              <a:gd name="connsiteX6" fmla="*/ 4987807 w 12201407"/>
              <a:gd name="connsiteY6" fmla="*/ 1143 h 1931543"/>
              <a:gd name="connsiteX7" fmla="*/ 12201407 w 12201407"/>
              <a:gd name="connsiteY7" fmla="*/ 634064 h 1931543"/>
              <a:gd name="connsiteX8" fmla="*/ 12201407 w 12201407"/>
              <a:gd name="connsiteY8" fmla="*/ 1931543 h 1931543"/>
              <a:gd name="connsiteX9" fmla="*/ 9407 w 12201407"/>
              <a:gd name="connsiteY9" fmla="*/ 1931543 h 1931543"/>
              <a:gd name="connsiteX10" fmla="*/ 9407 w 12201407"/>
              <a:gd name="connsiteY10" fmla="*/ 634064 h 1931543"/>
              <a:gd name="connsiteX0" fmla="*/ 9407 w 12201407"/>
              <a:gd name="connsiteY0" fmla="*/ 634397 h 1931876"/>
              <a:gd name="connsiteX1" fmla="*/ 9407 w 12201407"/>
              <a:gd name="connsiteY1" fmla="*/ 653411 h 1931876"/>
              <a:gd name="connsiteX2" fmla="*/ 144873 w 12201407"/>
              <a:gd name="connsiteY2" fmla="*/ 619543 h 1931876"/>
              <a:gd name="connsiteX3" fmla="*/ 534342 w 12201407"/>
              <a:gd name="connsiteY3" fmla="*/ 577211 h 1931876"/>
              <a:gd name="connsiteX4" fmla="*/ 1237073 w 12201407"/>
              <a:gd name="connsiteY4" fmla="*/ 458677 h 1931876"/>
              <a:gd name="connsiteX5" fmla="*/ 1897473 w 12201407"/>
              <a:gd name="connsiteY5" fmla="*/ 382476 h 1931876"/>
              <a:gd name="connsiteX6" fmla="*/ 4987807 w 12201407"/>
              <a:gd name="connsiteY6" fmla="*/ 1476 h 1931876"/>
              <a:gd name="connsiteX7" fmla="*/ 12201407 w 12201407"/>
              <a:gd name="connsiteY7" fmla="*/ 634397 h 1931876"/>
              <a:gd name="connsiteX8" fmla="*/ 12201407 w 12201407"/>
              <a:gd name="connsiteY8" fmla="*/ 1931876 h 1931876"/>
              <a:gd name="connsiteX9" fmla="*/ 9407 w 12201407"/>
              <a:gd name="connsiteY9" fmla="*/ 1931876 h 1931876"/>
              <a:gd name="connsiteX10" fmla="*/ 9407 w 12201407"/>
              <a:gd name="connsiteY10" fmla="*/ 634397 h 1931876"/>
              <a:gd name="connsiteX0" fmla="*/ 9407 w 12201407"/>
              <a:gd name="connsiteY0" fmla="*/ 663907 h 1961386"/>
              <a:gd name="connsiteX1" fmla="*/ 9407 w 12201407"/>
              <a:gd name="connsiteY1" fmla="*/ 682921 h 1961386"/>
              <a:gd name="connsiteX2" fmla="*/ 144873 w 12201407"/>
              <a:gd name="connsiteY2" fmla="*/ 649053 h 1961386"/>
              <a:gd name="connsiteX3" fmla="*/ 534342 w 12201407"/>
              <a:gd name="connsiteY3" fmla="*/ 606721 h 1961386"/>
              <a:gd name="connsiteX4" fmla="*/ 1237073 w 12201407"/>
              <a:gd name="connsiteY4" fmla="*/ 488187 h 1961386"/>
              <a:gd name="connsiteX5" fmla="*/ 1897473 w 12201407"/>
              <a:gd name="connsiteY5" fmla="*/ 411986 h 1961386"/>
              <a:gd name="connsiteX6" fmla="*/ 3641608 w 12201407"/>
              <a:gd name="connsiteY6" fmla="*/ 157987 h 1961386"/>
              <a:gd name="connsiteX7" fmla="*/ 4987807 w 12201407"/>
              <a:gd name="connsiteY7" fmla="*/ 30986 h 1961386"/>
              <a:gd name="connsiteX8" fmla="*/ 12201407 w 12201407"/>
              <a:gd name="connsiteY8" fmla="*/ 663907 h 1961386"/>
              <a:gd name="connsiteX9" fmla="*/ 12201407 w 12201407"/>
              <a:gd name="connsiteY9" fmla="*/ 1961386 h 1961386"/>
              <a:gd name="connsiteX10" fmla="*/ 9407 w 12201407"/>
              <a:gd name="connsiteY10" fmla="*/ 1961386 h 1961386"/>
              <a:gd name="connsiteX11" fmla="*/ 9407 w 12201407"/>
              <a:gd name="connsiteY11" fmla="*/ 663907 h 1961386"/>
              <a:gd name="connsiteX0" fmla="*/ 9407 w 12201407"/>
              <a:gd name="connsiteY0" fmla="*/ 595174 h 1892653"/>
              <a:gd name="connsiteX1" fmla="*/ 9407 w 12201407"/>
              <a:gd name="connsiteY1" fmla="*/ 614188 h 1892653"/>
              <a:gd name="connsiteX2" fmla="*/ 144873 w 12201407"/>
              <a:gd name="connsiteY2" fmla="*/ 580320 h 1892653"/>
              <a:gd name="connsiteX3" fmla="*/ 534342 w 12201407"/>
              <a:gd name="connsiteY3" fmla="*/ 537988 h 1892653"/>
              <a:gd name="connsiteX4" fmla="*/ 1237073 w 12201407"/>
              <a:gd name="connsiteY4" fmla="*/ 419454 h 1892653"/>
              <a:gd name="connsiteX5" fmla="*/ 1897473 w 12201407"/>
              <a:gd name="connsiteY5" fmla="*/ 343253 h 1892653"/>
              <a:gd name="connsiteX6" fmla="*/ 3641608 w 12201407"/>
              <a:gd name="connsiteY6" fmla="*/ 89254 h 1892653"/>
              <a:gd name="connsiteX7" fmla="*/ 5741341 w 12201407"/>
              <a:gd name="connsiteY7" fmla="*/ 46920 h 1892653"/>
              <a:gd name="connsiteX8" fmla="*/ 12201407 w 12201407"/>
              <a:gd name="connsiteY8" fmla="*/ 595174 h 1892653"/>
              <a:gd name="connsiteX9" fmla="*/ 12201407 w 12201407"/>
              <a:gd name="connsiteY9" fmla="*/ 1892653 h 1892653"/>
              <a:gd name="connsiteX10" fmla="*/ 9407 w 12201407"/>
              <a:gd name="connsiteY10" fmla="*/ 1892653 h 1892653"/>
              <a:gd name="connsiteX11" fmla="*/ 9407 w 12201407"/>
              <a:gd name="connsiteY11" fmla="*/ 595174 h 1892653"/>
              <a:gd name="connsiteX0" fmla="*/ 9407 w 12201407"/>
              <a:gd name="connsiteY0" fmla="*/ 621168 h 1918647"/>
              <a:gd name="connsiteX1" fmla="*/ 9407 w 12201407"/>
              <a:gd name="connsiteY1" fmla="*/ 640182 h 1918647"/>
              <a:gd name="connsiteX2" fmla="*/ 144873 w 12201407"/>
              <a:gd name="connsiteY2" fmla="*/ 606314 h 1918647"/>
              <a:gd name="connsiteX3" fmla="*/ 534342 w 12201407"/>
              <a:gd name="connsiteY3" fmla="*/ 563982 h 1918647"/>
              <a:gd name="connsiteX4" fmla="*/ 1237073 w 12201407"/>
              <a:gd name="connsiteY4" fmla="*/ 445448 h 1918647"/>
              <a:gd name="connsiteX5" fmla="*/ 1897473 w 12201407"/>
              <a:gd name="connsiteY5" fmla="*/ 369247 h 1918647"/>
              <a:gd name="connsiteX6" fmla="*/ 3641608 w 12201407"/>
              <a:gd name="connsiteY6" fmla="*/ 115248 h 1918647"/>
              <a:gd name="connsiteX7" fmla="*/ 6003807 w 12201407"/>
              <a:gd name="connsiteY7" fmla="*/ 39047 h 1918647"/>
              <a:gd name="connsiteX8" fmla="*/ 12201407 w 12201407"/>
              <a:gd name="connsiteY8" fmla="*/ 621168 h 1918647"/>
              <a:gd name="connsiteX9" fmla="*/ 12201407 w 12201407"/>
              <a:gd name="connsiteY9" fmla="*/ 1918647 h 1918647"/>
              <a:gd name="connsiteX10" fmla="*/ 9407 w 12201407"/>
              <a:gd name="connsiteY10" fmla="*/ 1918647 h 1918647"/>
              <a:gd name="connsiteX11" fmla="*/ 9407 w 12201407"/>
              <a:gd name="connsiteY11" fmla="*/ 621168 h 1918647"/>
              <a:gd name="connsiteX0" fmla="*/ 9407 w 12201407"/>
              <a:gd name="connsiteY0" fmla="*/ 617474 h 1914953"/>
              <a:gd name="connsiteX1" fmla="*/ 9407 w 12201407"/>
              <a:gd name="connsiteY1" fmla="*/ 636488 h 1914953"/>
              <a:gd name="connsiteX2" fmla="*/ 144873 w 12201407"/>
              <a:gd name="connsiteY2" fmla="*/ 602620 h 1914953"/>
              <a:gd name="connsiteX3" fmla="*/ 534342 w 12201407"/>
              <a:gd name="connsiteY3" fmla="*/ 560288 h 1914953"/>
              <a:gd name="connsiteX4" fmla="*/ 1237073 w 12201407"/>
              <a:gd name="connsiteY4" fmla="*/ 441754 h 1914953"/>
              <a:gd name="connsiteX5" fmla="*/ 1897473 w 12201407"/>
              <a:gd name="connsiteY5" fmla="*/ 365553 h 1914953"/>
              <a:gd name="connsiteX6" fmla="*/ 3641608 w 12201407"/>
              <a:gd name="connsiteY6" fmla="*/ 111554 h 1914953"/>
              <a:gd name="connsiteX7" fmla="*/ 6003807 w 12201407"/>
              <a:gd name="connsiteY7" fmla="*/ 35353 h 1914953"/>
              <a:gd name="connsiteX8" fmla="*/ 12201407 w 12201407"/>
              <a:gd name="connsiteY8" fmla="*/ 617474 h 1914953"/>
              <a:gd name="connsiteX9" fmla="*/ 12201407 w 12201407"/>
              <a:gd name="connsiteY9" fmla="*/ 1914953 h 1914953"/>
              <a:gd name="connsiteX10" fmla="*/ 9407 w 12201407"/>
              <a:gd name="connsiteY10" fmla="*/ 1914953 h 1914953"/>
              <a:gd name="connsiteX11" fmla="*/ 9407 w 12201407"/>
              <a:gd name="connsiteY11" fmla="*/ 617474 h 1914953"/>
              <a:gd name="connsiteX0" fmla="*/ 9407 w 12201407"/>
              <a:gd name="connsiteY0" fmla="*/ 1086577 h 2384056"/>
              <a:gd name="connsiteX1" fmla="*/ 9407 w 12201407"/>
              <a:gd name="connsiteY1" fmla="*/ 1105591 h 2384056"/>
              <a:gd name="connsiteX2" fmla="*/ 144873 w 12201407"/>
              <a:gd name="connsiteY2" fmla="*/ 1071723 h 2384056"/>
              <a:gd name="connsiteX3" fmla="*/ 534342 w 12201407"/>
              <a:gd name="connsiteY3" fmla="*/ 1029391 h 2384056"/>
              <a:gd name="connsiteX4" fmla="*/ 1237073 w 12201407"/>
              <a:gd name="connsiteY4" fmla="*/ 910857 h 2384056"/>
              <a:gd name="connsiteX5" fmla="*/ 1897473 w 12201407"/>
              <a:gd name="connsiteY5" fmla="*/ 834656 h 2384056"/>
              <a:gd name="connsiteX6" fmla="*/ 3641608 w 12201407"/>
              <a:gd name="connsiteY6" fmla="*/ 580657 h 2384056"/>
              <a:gd name="connsiteX7" fmla="*/ 6003807 w 12201407"/>
              <a:gd name="connsiteY7" fmla="*/ 504456 h 2384056"/>
              <a:gd name="connsiteX8" fmla="*/ 12201407 w 12201407"/>
              <a:gd name="connsiteY8" fmla="*/ 1086577 h 2384056"/>
              <a:gd name="connsiteX9" fmla="*/ 12201407 w 12201407"/>
              <a:gd name="connsiteY9" fmla="*/ 2384056 h 2384056"/>
              <a:gd name="connsiteX10" fmla="*/ 9407 w 12201407"/>
              <a:gd name="connsiteY10" fmla="*/ 2384056 h 2384056"/>
              <a:gd name="connsiteX11" fmla="*/ 9407 w 12201407"/>
              <a:gd name="connsiteY11" fmla="*/ 1086577 h 2384056"/>
              <a:gd name="connsiteX0" fmla="*/ 9407 w 12201407"/>
              <a:gd name="connsiteY0" fmla="*/ 969902 h 2267381"/>
              <a:gd name="connsiteX1" fmla="*/ 9407 w 12201407"/>
              <a:gd name="connsiteY1" fmla="*/ 988916 h 2267381"/>
              <a:gd name="connsiteX2" fmla="*/ 144873 w 12201407"/>
              <a:gd name="connsiteY2" fmla="*/ 955048 h 2267381"/>
              <a:gd name="connsiteX3" fmla="*/ 534342 w 12201407"/>
              <a:gd name="connsiteY3" fmla="*/ 912716 h 2267381"/>
              <a:gd name="connsiteX4" fmla="*/ 1237073 w 12201407"/>
              <a:gd name="connsiteY4" fmla="*/ 794182 h 2267381"/>
              <a:gd name="connsiteX5" fmla="*/ 1897473 w 12201407"/>
              <a:gd name="connsiteY5" fmla="*/ 717981 h 2267381"/>
              <a:gd name="connsiteX6" fmla="*/ 3641608 w 12201407"/>
              <a:gd name="connsiteY6" fmla="*/ 463982 h 2267381"/>
              <a:gd name="connsiteX7" fmla="*/ 6003807 w 12201407"/>
              <a:gd name="connsiteY7" fmla="*/ 387781 h 2267381"/>
              <a:gd name="connsiteX8" fmla="*/ 9026408 w 12201407"/>
              <a:gd name="connsiteY8" fmla="*/ 15249 h 2267381"/>
              <a:gd name="connsiteX9" fmla="*/ 12201407 w 12201407"/>
              <a:gd name="connsiteY9" fmla="*/ 969902 h 2267381"/>
              <a:gd name="connsiteX10" fmla="*/ 12201407 w 12201407"/>
              <a:gd name="connsiteY10" fmla="*/ 2267381 h 2267381"/>
              <a:gd name="connsiteX11" fmla="*/ 9407 w 12201407"/>
              <a:gd name="connsiteY11" fmla="*/ 2267381 h 2267381"/>
              <a:gd name="connsiteX12" fmla="*/ 9407 w 12201407"/>
              <a:gd name="connsiteY12" fmla="*/ 969902 h 2267381"/>
              <a:gd name="connsiteX0" fmla="*/ 9407 w 12201407"/>
              <a:gd name="connsiteY0" fmla="*/ 1126805 h 2424284"/>
              <a:gd name="connsiteX1" fmla="*/ 9407 w 12201407"/>
              <a:gd name="connsiteY1" fmla="*/ 1145819 h 2424284"/>
              <a:gd name="connsiteX2" fmla="*/ 144873 w 12201407"/>
              <a:gd name="connsiteY2" fmla="*/ 1111951 h 2424284"/>
              <a:gd name="connsiteX3" fmla="*/ 534342 w 12201407"/>
              <a:gd name="connsiteY3" fmla="*/ 1069619 h 2424284"/>
              <a:gd name="connsiteX4" fmla="*/ 1237073 w 12201407"/>
              <a:gd name="connsiteY4" fmla="*/ 951085 h 2424284"/>
              <a:gd name="connsiteX5" fmla="*/ 1897473 w 12201407"/>
              <a:gd name="connsiteY5" fmla="*/ 874884 h 2424284"/>
              <a:gd name="connsiteX6" fmla="*/ 3641608 w 12201407"/>
              <a:gd name="connsiteY6" fmla="*/ 620885 h 2424284"/>
              <a:gd name="connsiteX7" fmla="*/ 6003807 w 12201407"/>
              <a:gd name="connsiteY7" fmla="*/ 544684 h 2424284"/>
              <a:gd name="connsiteX8" fmla="*/ 9026408 w 12201407"/>
              <a:gd name="connsiteY8" fmla="*/ 172152 h 2424284"/>
              <a:gd name="connsiteX9" fmla="*/ 12201407 w 12201407"/>
              <a:gd name="connsiteY9" fmla="*/ 1126805 h 2424284"/>
              <a:gd name="connsiteX10" fmla="*/ 12201407 w 12201407"/>
              <a:gd name="connsiteY10" fmla="*/ 2424284 h 2424284"/>
              <a:gd name="connsiteX11" fmla="*/ 9407 w 12201407"/>
              <a:gd name="connsiteY11" fmla="*/ 2424284 h 2424284"/>
              <a:gd name="connsiteX12" fmla="*/ 9407 w 12201407"/>
              <a:gd name="connsiteY12" fmla="*/ 1126805 h 2424284"/>
              <a:gd name="connsiteX0" fmla="*/ 9407 w 12201407"/>
              <a:gd name="connsiteY0" fmla="*/ 1126805 h 2424284"/>
              <a:gd name="connsiteX1" fmla="*/ 9407 w 12201407"/>
              <a:gd name="connsiteY1" fmla="*/ 1145819 h 2424284"/>
              <a:gd name="connsiteX2" fmla="*/ 144873 w 12201407"/>
              <a:gd name="connsiteY2" fmla="*/ 1111951 h 2424284"/>
              <a:gd name="connsiteX3" fmla="*/ 534342 w 12201407"/>
              <a:gd name="connsiteY3" fmla="*/ 1069619 h 2424284"/>
              <a:gd name="connsiteX4" fmla="*/ 1237073 w 12201407"/>
              <a:gd name="connsiteY4" fmla="*/ 951085 h 2424284"/>
              <a:gd name="connsiteX5" fmla="*/ 1897473 w 12201407"/>
              <a:gd name="connsiteY5" fmla="*/ 874884 h 2424284"/>
              <a:gd name="connsiteX6" fmla="*/ 3641608 w 12201407"/>
              <a:gd name="connsiteY6" fmla="*/ 620885 h 2424284"/>
              <a:gd name="connsiteX7" fmla="*/ 6003807 w 12201407"/>
              <a:gd name="connsiteY7" fmla="*/ 544684 h 2424284"/>
              <a:gd name="connsiteX8" fmla="*/ 9026408 w 12201407"/>
              <a:gd name="connsiteY8" fmla="*/ 172152 h 2424284"/>
              <a:gd name="connsiteX9" fmla="*/ 12201407 w 12201407"/>
              <a:gd name="connsiteY9" fmla="*/ 1126805 h 2424284"/>
              <a:gd name="connsiteX10" fmla="*/ 12201407 w 12201407"/>
              <a:gd name="connsiteY10" fmla="*/ 2424284 h 2424284"/>
              <a:gd name="connsiteX11" fmla="*/ 9407 w 12201407"/>
              <a:gd name="connsiteY11" fmla="*/ 2424284 h 2424284"/>
              <a:gd name="connsiteX12" fmla="*/ 9407 w 12201407"/>
              <a:gd name="connsiteY12" fmla="*/ 1126805 h 2424284"/>
              <a:gd name="connsiteX0" fmla="*/ 9407 w 12201407"/>
              <a:gd name="connsiteY0" fmla="*/ 1222026 h 2519505"/>
              <a:gd name="connsiteX1" fmla="*/ 9407 w 12201407"/>
              <a:gd name="connsiteY1" fmla="*/ 1241040 h 2519505"/>
              <a:gd name="connsiteX2" fmla="*/ 144873 w 12201407"/>
              <a:gd name="connsiteY2" fmla="*/ 1207172 h 2519505"/>
              <a:gd name="connsiteX3" fmla="*/ 534342 w 12201407"/>
              <a:gd name="connsiteY3" fmla="*/ 1164840 h 2519505"/>
              <a:gd name="connsiteX4" fmla="*/ 1237073 w 12201407"/>
              <a:gd name="connsiteY4" fmla="*/ 1046306 h 2519505"/>
              <a:gd name="connsiteX5" fmla="*/ 1897473 w 12201407"/>
              <a:gd name="connsiteY5" fmla="*/ 970105 h 2519505"/>
              <a:gd name="connsiteX6" fmla="*/ 3641608 w 12201407"/>
              <a:gd name="connsiteY6" fmla="*/ 716106 h 2519505"/>
              <a:gd name="connsiteX7" fmla="*/ 6046141 w 12201407"/>
              <a:gd name="connsiteY7" fmla="*/ 208105 h 2519505"/>
              <a:gd name="connsiteX8" fmla="*/ 9026408 w 12201407"/>
              <a:gd name="connsiteY8" fmla="*/ 267373 h 2519505"/>
              <a:gd name="connsiteX9" fmla="*/ 12201407 w 12201407"/>
              <a:gd name="connsiteY9" fmla="*/ 1222026 h 2519505"/>
              <a:gd name="connsiteX10" fmla="*/ 12201407 w 12201407"/>
              <a:gd name="connsiteY10" fmla="*/ 2519505 h 2519505"/>
              <a:gd name="connsiteX11" fmla="*/ 9407 w 12201407"/>
              <a:gd name="connsiteY11" fmla="*/ 2519505 h 2519505"/>
              <a:gd name="connsiteX12" fmla="*/ 9407 w 12201407"/>
              <a:gd name="connsiteY12" fmla="*/ 1222026 h 2519505"/>
              <a:gd name="connsiteX0" fmla="*/ 9407 w 12201407"/>
              <a:gd name="connsiteY0" fmla="*/ 1445030 h 2742509"/>
              <a:gd name="connsiteX1" fmla="*/ 9407 w 12201407"/>
              <a:gd name="connsiteY1" fmla="*/ 1464044 h 2742509"/>
              <a:gd name="connsiteX2" fmla="*/ 144873 w 12201407"/>
              <a:gd name="connsiteY2" fmla="*/ 1430176 h 2742509"/>
              <a:gd name="connsiteX3" fmla="*/ 534342 w 12201407"/>
              <a:gd name="connsiteY3" fmla="*/ 1387844 h 2742509"/>
              <a:gd name="connsiteX4" fmla="*/ 1237073 w 12201407"/>
              <a:gd name="connsiteY4" fmla="*/ 1269310 h 2742509"/>
              <a:gd name="connsiteX5" fmla="*/ 1897473 w 12201407"/>
              <a:gd name="connsiteY5" fmla="*/ 1193109 h 2742509"/>
              <a:gd name="connsiteX6" fmla="*/ 3641608 w 12201407"/>
              <a:gd name="connsiteY6" fmla="*/ 939110 h 2742509"/>
              <a:gd name="connsiteX7" fmla="*/ 6046141 w 12201407"/>
              <a:gd name="connsiteY7" fmla="*/ 431109 h 2742509"/>
              <a:gd name="connsiteX8" fmla="*/ 9128008 w 12201407"/>
              <a:gd name="connsiteY8" fmla="*/ 194043 h 2742509"/>
              <a:gd name="connsiteX9" fmla="*/ 12201407 w 12201407"/>
              <a:gd name="connsiteY9" fmla="*/ 1445030 h 2742509"/>
              <a:gd name="connsiteX10" fmla="*/ 12201407 w 12201407"/>
              <a:gd name="connsiteY10" fmla="*/ 2742509 h 2742509"/>
              <a:gd name="connsiteX11" fmla="*/ 9407 w 12201407"/>
              <a:gd name="connsiteY11" fmla="*/ 2742509 h 2742509"/>
              <a:gd name="connsiteX12" fmla="*/ 9407 w 12201407"/>
              <a:gd name="connsiteY12" fmla="*/ 1445030 h 2742509"/>
              <a:gd name="connsiteX0" fmla="*/ 9407 w 12201407"/>
              <a:gd name="connsiteY0" fmla="*/ 1445030 h 2742509"/>
              <a:gd name="connsiteX1" fmla="*/ 9407 w 12201407"/>
              <a:gd name="connsiteY1" fmla="*/ 1464044 h 2742509"/>
              <a:gd name="connsiteX2" fmla="*/ 144873 w 12201407"/>
              <a:gd name="connsiteY2" fmla="*/ 1430176 h 2742509"/>
              <a:gd name="connsiteX3" fmla="*/ 534342 w 12201407"/>
              <a:gd name="connsiteY3" fmla="*/ 1387844 h 2742509"/>
              <a:gd name="connsiteX4" fmla="*/ 1237073 w 12201407"/>
              <a:gd name="connsiteY4" fmla="*/ 1269310 h 2742509"/>
              <a:gd name="connsiteX5" fmla="*/ 1889006 w 12201407"/>
              <a:gd name="connsiteY5" fmla="*/ 1023776 h 2742509"/>
              <a:gd name="connsiteX6" fmla="*/ 3641608 w 12201407"/>
              <a:gd name="connsiteY6" fmla="*/ 939110 h 2742509"/>
              <a:gd name="connsiteX7" fmla="*/ 6046141 w 12201407"/>
              <a:gd name="connsiteY7" fmla="*/ 431109 h 2742509"/>
              <a:gd name="connsiteX8" fmla="*/ 9128008 w 12201407"/>
              <a:gd name="connsiteY8" fmla="*/ 194043 h 2742509"/>
              <a:gd name="connsiteX9" fmla="*/ 12201407 w 12201407"/>
              <a:gd name="connsiteY9" fmla="*/ 1445030 h 2742509"/>
              <a:gd name="connsiteX10" fmla="*/ 12201407 w 12201407"/>
              <a:gd name="connsiteY10" fmla="*/ 2742509 h 2742509"/>
              <a:gd name="connsiteX11" fmla="*/ 9407 w 12201407"/>
              <a:gd name="connsiteY11" fmla="*/ 2742509 h 2742509"/>
              <a:gd name="connsiteX12" fmla="*/ 9407 w 12201407"/>
              <a:gd name="connsiteY12" fmla="*/ 1445030 h 2742509"/>
              <a:gd name="connsiteX0" fmla="*/ 9407 w 12201407"/>
              <a:gd name="connsiteY0" fmla="*/ 1445030 h 2742509"/>
              <a:gd name="connsiteX1" fmla="*/ 9407 w 12201407"/>
              <a:gd name="connsiteY1" fmla="*/ 1464044 h 2742509"/>
              <a:gd name="connsiteX2" fmla="*/ 144873 w 12201407"/>
              <a:gd name="connsiteY2" fmla="*/ 1430176 h 2742509"/>
              <a:gd name="connsiteX3" fmla="*/ 534342 w 12201407"/>
              <a:gd name="connsiteY3" fmla="*/ 1387844 h 2742509"/>
              <a:gd name="connsiteX4" fmla="*/ 1228606 w 12201407"/>
              <a:gd name="connsiteY4" fmla="*/ 1083043 h 2742509"/>
              <a:gd name="connsiteX5" fmla="*/ 1889006 w 12201407"/>
              <a:gd name="connsiteY5" fmla="*/ 1023776 h 2742509"/>
              <a:gd name="connsiteX6" fmla="*/ 3641608 w 12201407"/>
              <a:gd name="connsiteY6" fmla="*/ 939110 h 2742509"/>
              <a:gd name="connsiteX7" fmla="*/ 6046141 w 12201407"/>
              <a:gd name="connsiteY7" fmla="*/ 431109 h 2742509"/>
              <a:gd name="connsiteX8" fmla="*/ 9128008 w 12201407"/>
              <a:gd name="connsiteY8" fmla="*/ 194043 h 2742509"/>
              <a:gd name="connsiteX9" fmla="*/ 12201407 w 12201407"/>
              <a:gd name="connsiteY9" fmla="*/ 1445030 h 2742509"/>
              <a:gd name="connsiteX10" fmla="*/ 12201407 w 12201407"/>
              <a:gd name="connsiteY10" fmla="*/ 2742509 h 2742509"/>
              <a:gd name="connsiteX11" fmla="*/ 9407 w 12201407"/>
              <a:gd name="connsiteY11" fmla="*/ 2742509 h 2742509"/>
              <a:gd name="connsiteX12" fmla="*/ 9407 w 12201407"/>
              <a:gd name="connsiteY12" fmla="*/ 1445030 h 2742509"/>
              <a:gd name="connsiteX0" fmla="*/ 9407 w 12201407"/>
              <a:gd name="connsiteY0" fmla="*/ 1445030 h 2742509"/>
              <a:gd name="connsiteX1" fmla="*/ 9407 w 12201407"/>
              <a:gd name="connsiteY1" fmla="*/ 1464044 h 2742509"/>
              <a:gd name="connsiteX2" fmla="*/ 144873 w 12201407"/>
              <a:gd name="connsiteY2" fmla="*/ 1430176 h 2742509"/>
              <a:gd name="connsiteX3" fmla="*/ 551276 w 12201407"/>
              <a:gd name="connsiteY3" fmla="*/ 1260844 h 2742509"/>
              <a:gd name="connsiteX4" fmla="*/ 1228606 w 12201407"/>
              <a:gd name="connsiteY4" fmla="*/ 1083043 h 2742509"/>
              <a:gd name="connsiteX5" fmla="*/ 1889006 w 12201407"/>
              <a:gd name="connsiteY5" fmla="*/ 1023776 h 2742509"/>
              <a:gd name="connsiteX6" fmla="*/ 3641608 w 12201407"/>
              <a:gd name="connsiteY6" fmla="*/ 939110 h 2742509"/>
              <a:gd name="connsiteX7" fmla="*/ 6046141 w 12201407"/>
              <a:gd name="connsiteY7" fmla="*/ 431109 h 2742509"/>
              <a:gd name="connsiteX8" fmla="*/ 9128008 w 12201407"/>
              <a:gd name="connsiteY8" fmla="*/ 194043 h 2742509"/>
              <a:gd name="connsiteX9" fmla="*/ 12201407 w 12201407"/>
              <a:gd name="connsiteY9" fmla="*/ 1445030 h 2742509"/>
              <a:gd name="connsiteX10" fmla="*/ 12201407 w 12201407"/>
              <a:gd name="connsiteY10" fmla="*/ 2742509 h 2742509"/>
              <a:gd name="connsiteX11" fmla="*/ 9407 w 12201407"/>
              <a:gd name="connsiteY11" fmla="*/ 2742509 h 2742509"/>
              <a:gd name="connsiteX12" fmla="*/ 9407 w 12201407"/>
              <a:gd name="connsiteY12" fmla="*/ 1445030 h 2742509"/>
              <a:gd name="connsiteX0" fmla="*/ 9407 w 12201407"/>
              <a:gd name="connsiteY0" fmla="*/ 1445030 h 2742509"/>
              <a:gd name="connsiteX1" fmla="*/ 9407 w 12201407"/>
              <a:gd name="connsiteY1" fmla="*/ 1464044 h 2742509"/>
              <a:gd name="connsiteX2" fmla="*/ 43273 w 12201407"/>
              <a:gd name="connsiteY2" fmla="*/ 1176176 h 2742509"/>
              <a:gd name="connsiteX3" fmla="*/ 551276 w 12201407"/>
              <a:gd name="connsiteY3" fmla="*/ 1260844 h 2742509"/>
              <a:gd name="connsiteX4" fmla="*/ 1228606 w 12201407"/>
              <a:gd name="connsiteY4" fmla="*/ 1083043 h 2742509"/>
              <a:gd name="connsiteX5" fmla="*/ 1889006 w 12201407"/>
              <a:gd name="connsiteY5" fmla="*/ 1023776 h 2742509"/>
              <a:gd name="connsiteX6" fmla="*/ 3641608 w 12201407"/>
              <a:gd name="connsiteY6" fmla="*/ 939110 h 2742509"/>
              <a:gd name="connsiteX7" fmla="*/ 6046141 w 12201407"/>
              <a:gd name="connsiteY7" fmla="*/ 431109 h 2742509"/>
              <a:gd name="connsiteX8" fmla="*/ 9128008 w 12201407"/>
              <a:gd name="connsiteY8" fmla="*/ 194043 h 2742509"/>
              <a:gd name="connsiteX9" fmla="*/ 12201407 w 12201407"/>
              <a:gd name="connsiteY9" fmla="*/ 1445030 h 2742509"/>
              <a:gd name="connsiteX10" fmla="*/ 12201407 w 12201407"/>
              <a:gd name="connsiteY10" fmla="*/ 2742509 h 2742509"/>
              <a:gd name="connsiteX11" fmla="*/ 9407 w 12201407"/>
              <a:gd name="connsiteY11" fmla="*/ 2742509 h 2742509"/>
              <a:gd name="connsiteX12" fmla="*/ 9407 w 12201407"/>
              <a:gd name="connsiteY12" fmla="*/ 1445030 h 2742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201407" h="2742509">
                <a:moveTo>
                  <a:pt x="9407" y="1445030"/>
                </a:moveTo>
                <a:cubicBezTo>
                  <a:pt x="9407" y="1212197"/>
                  <a:pt x="-11760" y="1463697"/>
                  <a:pt x="9407" y="1464044"/>
                </a:cubicBezTo>
                <a:cubicBezTo>
                  <a:pt x="30574" y="1464391"/>
                  <a:pt x="-11760" y="1180409"/>
                  <a:pt x="43273" y="1176176"/>
                </a:cubicBezTo>
                <a:cubicBezTo>
                  <a:pt x="98306" y="1171943"/>
                  <a:pt x="468021" y="1267900"/>
                  <a:pt x="551276" y="1260844"/>
                </a:cubicBezTo>
                <a:cubicBezTo>
                  <a:pt x="634532" y="1253789"/>
                  <a:pt x="974606" y="1108443"/>
                  <a:pt x="1228606" y="1083043"/>
                </a:cubicBezTo>
                <a:cubicBezTo>
                  <a:pt x="1482606" y="1057643"/>
                  <a:pt x="1502361" y="1092920"/>
                  <a:pt x="1889006" y="1023776"/>
                </a:cubicBezTo>
                <a:cubicBezTo>
                  <a:pt x="2275651" y="954632"/>
                  <a:pt x="3126552" y="1002610"/>
                  <a:pt x="3641608" y="939110"/>
                </a:cubicBezTo>
                <a:cubicBezTo>
                  <a:pt x="4156664" y="875610"/>
                  <a:pt x="5126097" y="505898"/>
                  <a:pt x="6046141" y="431109"/>
                </a:cubicBezTo>
                <a:cubicBezTo>
                  <a:pt x="6966186" y="356320"/>
                  <a:pt x="8281342" y="-326310"/>
                  <a:pt x="9128008" y="194043"/>
                </a:cubicBezTo>
                <a:cubicBezTo>
                  <a:pt x="10008541" y="333397"/>
                  <a:pt x="11694818" y="1069675"/>
                  <a:pt x="12201407" y="1445030"/>
                </a:cubicBezTo>
                <a:lnTo>
                  <a:pt x="12201407" y="2742509"/>
                </a:lnTo>
                <a:lnTo>
                  <a:pt x="9407" y="2742509"/>
                </a:lnTo>
                <a:lnTo>
                  <a:pt x="9407" y="1445030"/>
                </a:lnTo>
                <a:close/>
              </a:path>
            </a:pathLst>
          </a:custGeom>
          <a:solidFill>
            <a:schemeClr val="accent3">
              <a:alpha val="50000"/>
            </a:schemeClr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4B762E26-03F0-1FEB-D43F-FC83508015DD}"/>
              </a:ext>
            </a:extLst>
          </p:cNvPr>
          <p:cNvSpPr/>
          <p:nvPr/>
        </p:nvSpPr>
        <p:spPr>
          <a:xfrm>
            <a:off x="0" y="0"/>
            <a:ext cx="12192000" cy="1938867"/>
          </a:xfrm>
          <a:custGeom>
            <a:avLst/>
            <a:gdLst>
              <a:gd name="connsiteX0" fmla="*/ 0 w 12192000"/>
              <a:gd name="connsiteY0" fmla="*/ 0 h 1938867"/>
              <a:gd name="connsiteX1" fmla="*/ 12192000 w 12192000"/>
              <a:gd name="connsiteY1" fmla="*/ 0 h 1938867"/>
              <a:gd name="connsiteX2" fmla="*/ 12192000 w 12192000"/>
              <a:gd name="connsiteY2" fmla="*/ 1938867 h 1938867"/>
              <a:gd name="connsiteX3" fmla="*/ 0 w 12192000"/>
              <a:gd name="connsiteY3" fmla="*/ 1938867 h 1938867"/>
              <a:gd name="connsiteX4" fmla="*/ 0 w 12192000"/>
              <a:gd name="connsiteY4" fmla="*/ 0 h 1938867"/>
              <a:gd name="connsiteX0" fmla="*/ 0 w 12192000"/>
              <a:gd name="connsiteY0" fmla="*/ 0 h 1938867"/>
              <a:gd name="connsiteX1" fmla="*/ 12192000 w 12192000"/>
              <a:gd name="connsiteY1" fmla="*/ 0 h 1938867"/>
              <a:gd name="connsiteX2" fmla="*/ 12192000 w 12192000"/>
              <a:gd name="connsiteY2" fmla="*/ 1938867 h 1938867"/>
              <a:gd name="connsiteX3" fmla="*/ 8644467 w 12192000"/>
              <a:gd name="connsiteY3" fmla="*/ 736601 h 1938867"/>
              <a:gd name="connsiteX4" fmla="*/ 0 w 12192000"/>
              <a:gd name="connsiteY4" fmla="*/ 1938867 h 1938867"/>
              <a:gd name="connsiteX5" fmla="*/ 0 w 12192000"/>
              <a:gd name="connsiteY5" fmla="*/ 0 h 1938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1938867">
                <a:moveTo>
                  <a:pt x="0" y="0"/>
                </a:moveTo>
                <a:lnTo>
                  <a:pt x="12192000" y="0"/>
                </a:lnTo>
                <a:lnTo>
                  <a:pt x="12192000" y="1938867"/>
                </a:lnTo>
                <a:cubicBezTo>
                  <a:pt x="10992556" y="1938867"/>
                  <a:pt x="9843911" y="736601"/>
                  <a:pt x="8644467" y="736601"/>
                </a:cubicBezTo>
                <a:lnTo>
                  <a:pt x="0" y="1938867"/>
                </a:lnTo>
                <a:lnTo>
                  <a:pt x="0" y="0"/>
                </a:ln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800" dirty="0"/>
              <a:t>                                                               </a:t>
            </a:r>
            <a:endParaRPr lang="es-CO" sz="800" dirty="0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1016B9AA-22BE-3945-B484-14C7A6D34B80}"/>
              </a:ext>
            </a:extLst>
          </p:cNvPr>
          <p:cNvSpPr/>
          <p:nvPr/>
        </p:nvSpPr>
        <p:spPr>
          <a:xfrm>
            <a:off x="681962" y="0"/>
            <a:ext cx="1041399" cy="254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050" dirty="0">
                <a:solidFill>
                  <a:schemeClr val="bg1"/>
                </a:solidFill>
              </a:rPr>
              <a:t>Kit de arrastre</a:t>
            </a:r>
            <a:endParaRPr lang="es-CO" sz="1050" dirty="0">
              <a:solidFill>
                <a:schemeClr val="bg1"/>
              </a:solidFill>
            </a:endParaRP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8C328072-CB7F-9A8C-F3E6-6DE924C54881}"/>
              </a:ext>
            </a:extLst>
          </p:cNvPr>
          <p:cNvSpPr/>
          <p:nvPr/>
        </p:nvSpPr>
        <p:spPr>
          <a:xfrm>
            <a:off x="1948957" y="-2"/>
            <a:ext cx="1085850" cy="254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050" dirty="0">
                <a:solidFill>
                  <a:schemeClr val="bg1"/>
                </a:solidFill>
              </a:rPr>
              <a:t>Amortiguadores</a:t>
            </a:r>
            <a:endParaRPr lang="es-CO" sz="1050" dirty="0">
              <a:solidFill>
                <a:schemeClr val="bg1"/>
              </a:solidFill>
            </a:endParaRP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469559D1-352A-8CBD-859F-DF1DBF346B58}"/>
              </a:ext>
            </a:extLst>
          </p:cNvPr>
          <p:cNvSpPr/>
          <p:nvPr/>
        </p:nvSpPr>
        <p:spPr>
          <a:xfrm>
            <a:off x="3260403" y="0"/>
            <a:ext cx="808564" cy="254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050" dirty="0">
                <a:solidFill>
                  <a:schemeClr val="bg1"/>
                </a:solidFill>
              </a:rPr>
              <a:t>Cadenas</a:t>
            </a:r>
            <a:endParaRPr lang="es-CO" sz="1050" dirty="0">
              <a:solidFill>
                <a:schemeClr val="bg1"/>
              </a:solidFill>
            </a:endParaRP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1B9294BC-24E5-D669-C625-532A3D079991}"/>
              </a:ext>
            </a:extLst>
          </p:cNvPr>
          <p:cNvSpPr/>
          <p:nvPr/>
        </p:nvSpPr>
        <p:spPr>
          <a:xfrm>
            <a:off x="4270232" y="-2"/>
            <a:ext cx="1041399" cy="254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050" dirty="0">
                <a:solidFill>
                  <a:schemeClr val="bg1"/>
                </a:solidFill>
              </a:rPr>
              <a:t>Frenos</a:t>
            </a:r>
            <a:endParaRPr lang="es-CO" sz="1050" dirty="0">
              <a:solidFill>
                <a:schemeClr val="bg1"/>
              </a:solidFill>
            </a:endParaRP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68A23E32-52AB-A646-4E1D-AF82914013B3}"/>
              </a:ext>
            </a:extLst>
          </p:cNvPr>
          <p:cNvSpPr/>
          <p:nvPr/>
        </p:nvSpPr>
        <p:spPr>
          <a:xfrm>
            <a:off x="5503525" y="0"/>
            <a:ext cx="1041399" cy="254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050" dirty="0">
                <a:solidFill>
                  <a:schemeClr val="bg1"/>
                </a:solidFill>
              </a:rPr>
              <a:t>Eléctrico</a:t>
            </a:r>
            <a:endParaRPr lang="es-CO" sz="1050" dirty="0">
              <a:solidFill>
                <a:schemeClr val="bg1"/>
              </a:solidFill>
            </a:endParaRP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88FB050A-942E-A5C2-6DF8-3CF8AC142EC8}"/>
              </a:ext>
            </a:extLst>
          </p:cNvPr>
          <p:cNvSpPr/>
          <p:nvPr/>
        </p:nvSpPr>
        <p:spPr>
          <a:xfrm>
            <a:off x="6736818" y="0"/>
            <a:ext cx="1041399" cy="254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050" dirty="0">
                <a:solidFill>
                  <a:schemeClr val="bg1"/>
                </a:solidFill>
              </a:rPr>
              <a:t>Llantas</a:t>
            </a:r>
            <a:endParaRPr lang="es-CO" sz="1050" dirty="0">
              <a:solidFill>
                <a:schemeClr val="bg1"/>
              </a:solidFill>
            </a:endParaRPr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2A6B9A4F-4314-0EF6-6CAB-831334015D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4109" y="1190106"/>
            <a:ext cx="203200" cy="203200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56171FE3-9D5D-FB24-35DA-F7F084B2D4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2001" y="1160236"/>
            <a:ext cx="369687" cy="262940"/>
          </a:xfrm>
          <a:prstGeom prst="rect">
            <a:avLst/>
          </a:prstGeom>
        </p:spPr>
      </p:pic>
      <p:sp>
        <p:nvSpPr>
          <p:cNvPr id="22" name="CuadroTexto 21">
            <a:extLst>
              <a:ext uri="{FF2B5EF4-FFF2-40B4-BE49-F238E27FC236}">
                <a16:creationId xmlns:a16="http://schemas.microsoft.com/office/drawing/2014/main" id="{18FB3AB9-F16C-6CDB-AA5E-3FDE802B65A4}"/>
              </a:ext>
            </a:extLst>
          </p:cNvPr>
          <p:cNvSpPr txBox="1"/>
          <p:nvPr/>
        </p:nvSpPr>
        <p:spPr>
          <a:xfrm>
            <a:off x="6442937" y="1153864"/>
            <a:ext cx="9878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050" dirty="0">
                <a:solidFill>
                  <a:schemeClr val="bg1"/>
                </a:solidFill>
              </a:rPr>
              <a:t>3213225880</a:t>
            </a:r>
            <a:endParaRPr lang="es-CO" sz="1050" dirty="0">
              <a:solidFill>
                <a:schemeClr val="bg1"/>
              </a:solidFill>
            </a:endParaRP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B20C2916-E3D3-CE1F-50C1-8E8154EEEF81}"/>
              </a:ext>
            </a:extLst>
          </p:cNvPr>
          <p:cNvSpPr txBox="1"/>
          <p:nvPr/>
        </p:nvSpPr>
        <p:spPr>
          <a:xfrm>
            <a:off x="7593024" y="1152928"/>
            <a:ext cx="264828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050" dirty="0">
                <a:solidFill>
                  <a:schemeClr val="bg1"/>
                </a:solidFill>
              </a:rPr>
              <a:t>RepuestosJJJ@gmail.com</a:t>
            </a:r>
            <a:endParaRPr lang="es-CO" sz="1050" dirty="0">
              <a:solidFill>
                <a:schemeClr val="bg1"/>
              </a:solidFill>
            </a:endParaRPr>
          </a:p>
        </p:txBody>
      </p:sp>
      <p:sp>
        <p:nvSpPr>
          <p:cNvPr id="35" name="Rectángulo: esquinas redondeadas 34">
            <a:extLst>
              <a:ext uri="{FF2B5EF4-FFF2-40B4-BE49-F238E27FC236}">
                <a16:creationId xmlns:a16="http://schemas.microsoft.com/office/drawing/2014/main" id="{7B67E14D-7430-3FB9-2CC5-96D4E6AF0D0E}"/>
              </a:ext>
            </a:extLst>
          </p:cNvPr>
          <p:cNvSpPr/>
          <p:nvPr/>
        </p:nvSpPr>
        <p:spPr>
          <a:xfrm>
            <a:off x="10033000" y="395905"/>
            <a:ext cx="2048933" cy="598928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D73BC2E1-237A-5EFC-51BD-9391C2F116E2}"/>
              </a:ext>
            </a:extLst>
          </p:cNvPr>
          <p:cNvSpPr/>
          <p:nvPr/>
        </p:nvSpPr>
        <p:spPr>
          <a:xfrm>
            <a:off x="489346" y="2496665"/>
            <a:ext cx="131232" cy="558794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6E9AC338-0884-7419-C692-6563DB0DEDF6}"/>
              </a:ext>
            </a:extLst>
          </p:cNvPr>
          <p:cNvSpPr/>
          <p:nvPr/>
        </p:nvSpPr>
        <p:spPr>
          <a:xfrm>
            <a:off x="766200" y="2496665"/>
            <a:ext cx="69454" cy="558794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776920A1-3992-21A2-42F5-FC808496D1BC}"/>
              </a:ext>
            </a:extLst>
          </p:cNvPr>
          <p:cNvSpPr txBox="1"/>
          <p:nvPr/>
        </p:nvSpPr>
        <p:spPr>
          <a:xfrm>
            <a:off x="847608" y="2452896"/>
            <a:ext cx="17695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latin typeface="Bookman Old Style" panose="02050604050505020204" pitchFamily="18" charset="0"/>
              </a:rPr>
              <a:t>REPUESTOS PARA MOTO</a:t>
            </a:r>
            <a:endParaRPr lang="es-CO" dirty="0">
              <a:latin typeface="Bookman Old Style" panose="02050604050505020204" pitchFamily="18" charset="0"/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D266A75C-94B3-E0BF-5452-6178AC16DF39}"/>
              </a:ext>
            </a:extLst>
          </p:cNvPr>
          <p:cNvSpPr/>
          <p:nvPr/>
        </p:nvSpPr>
        <p:spPr>
          <a:xfrm>
            <a:off x="0" y="2150533"/>
            <a:ext cx="12201407" cy="4805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43" name="Rectángulo 42">
            <a:extLst>
              <a:ext uri="{FF2B5EF4-FFF2-40B4-BE49-F238E27FC236}">
                <a16:creationId xmlns:a16="http://schemas.microsoft.com/office/drawing/2014/main" id="{F579C313-5D48-2F4E-7308-149C409D6DCA}"/>
              </a:ext>
            </a:extLst>
          </p:cNvPr>
          <p:cNvSpPr/>
          <p:nvPr/>
        </p:nvSpPr>
        <p:spPr>
          <a:xfrm>
            <a:off x="2886508" y="2517160"/>
            <a:ext cx="1828804" cy="164866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61" name="CuadroTexto 60">
            <a:hlinkClick r:id="rId4" action="ppaction://hlinksldjump"/>
            <a:extLst>
              <a:ext uri="{FF2B5EF4-FFF2-40B4-BE49-F238E27FC236}">
                <a16:creationId xmlns:a16="http://schemas.microsoft.com/office/drawing/2014/main" id="{844AEF8B-75DF-CBE0-AF4E-5A3431129479}"/>
              </a:ext>
            </a:extLst>
          </p:cNvPr>
          <p:cNvSpPr txBox="1"/>
          <p:nvPr/>
        </p:nvSpPr>
        <p:spPr>
          <a:xfrm>
            <a:off x="2886508" y="4201757"/>
            <a:ext cx="1769533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b="1" dirty="0"/>
              <a:t>Batería Gel 12N5L-Bs </a:t>
            </a:r>
            <a:r>
              <a:rPr lang="es-MX" sz="1400" b="1" dirty="0" err="1"/>
              <a:t>Revo</a:t>
            </a:r>
            <a:r>
              <a:rPr lang="es-MX" sz="1400" b="1" dirty="0"/>
              <a:t> </a:t>
            </a:r>
            <a:r>
              <a:rPr lang="es-MX" sz="1400" b="1" dirty="0" err="1"/>
              <a:t>Und</a:t>
            </a:r>
            <a:endParaRPr lang="es-MX" sz="1400" b="1" dirty="0"/>
          </a:p>
          <a:p>
            <a:endParaRPr lang="es-CO" dirty="0"/>
          </a:p>
        </p:txBody>
      </p:sp>
      <p:sp>
        <p:nvSpPr>
          <p:cNvPr id="62" name="Rectángulo: esquinas redondeadas 61">
            <a:extLst>
              <a:ext uri="{FF2B5EF4-FFF2-40B4-BE49-F238E27FC236}">
                <a16:creationId xmlns:a16="http://schemas.microsoft.com/office/drawing/2014/main" id="{07D70A6D-DEBD-FA4D-27A6-9E410FEC0D0A}"/>
              </a:ext>
            </a:extLst>
          </p:cNvPr>
          <p:cNvSpPr/>
          <p:nvPr/>
        </p:nvSpPr>
        <p:spPr>
          <a:xfrm>
            <a:off x="2733797" y="5181699"/>
            <a:ext cx="2134225" cy="400897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4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ookman Old Style" panose="02050604050505020204" pitchFamily="18" charset="0"/>
              </a:rPr>
              <a:t>AÑADIR AL CARRITO</a:t>
            </a:r>
            <a:endParaRPr lang="es-CO" sz="1400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Bookman Old Style" panose="02050604050505020204" pitchFamily="18" charset="0"/>
            </a:endParaRPr>
          </a:p>
        </p:txBody>
      </p:sp>
      <p:sp>
        <p:nvSpPr>
          <p:cNvPr id="63" name="CuadroTexto 62">
            <a:extLst>
              <a:ext uri="{FF2B5EF4-FFF2-40B4-BE49-F238E27FC236}">
                <a16:creationId xmlns:a16="http://schemas.microsoft.com/office/drawing/2014/main" id="{9A4852EB-4C88-DB6B-0110-229512D564E7}"/>
              </a:ext>
            </a:extLst>
          </p:cNvPr>
          <p:cNvSpPr txBox="1"/>
          <p:nvPr/>
        </p:nvSpPr>
        <p:spPr>
          <a:xfrm>
            <a:off x="2822296" y="4728363"/>
            <a:ext cx="213422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O" altLang="es-CO" sz="16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$ 91,400 $ 82,260 </a:t>
            </a:r>
          </a:p>
          <a:p>
            <a:endParaRPr lang="es-CO" dirty="0"/>
          </a:p>
        </p:txBody>
      </p:sp>
      <p:cxnSp>
        <p:nvCxnSpPr>
          <p:cNvPr id="66" name="Conector recto 65">
            <a:extLst>
              <a:ext uri="{FF2B5EF4-FFF2-40B4-BE49-F238E27FC236}">
                <a16:creationId xmlns:a16="http://schemas.microsoft.com/office/drawing/2014/main" id="{A71FEF81-324F-9D27-AA31-CB2484CB5BDB}"/>
              </a:ext>
            </a:extLst>
          </p:cNvPr>
          <p:cNvCxnSpPr>
            <a:cxnSpLocks/>
          </p:cNvCxnSpPr>
          <p:nvPr/>
        </p:nvCxnSpPr>
        <p:spPr>
          <a:xfrm flipH="1">
            <a:off x="2899752" y="4909844"/>
            <a:ext cx="827845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CuadroTexto 76">
            <a:extLst>
              <a:ext uri="{FF2B5EF4-FFF2-40B4-BE49-F238E27FC236}">
                <a16:creationId xmlns:a16="http://schemas.microsoft.com/office/drawing/2014/main" id="{DD872440-5D79-CB37-8AE5-15032299A3A8}"/>
              </a:ext>
            </a:extLst>
          </p:cNvPr>
          <p:cNvSpPr txBox="1"/>
          <p:nvPr/>
        </p:nvSpPr>
        <p:spPr>
          <a:xfrm>
            <a:off x="423068" y="3177268"/>
            <a:ext cx="22966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>
                <a:latin typeface="Bookman Old Style" panose="02050604050505020204" pitchFamily="18" charset="0"/>
              </a:rPr>
              <a:t>Categoría de Productos</a:t>
            </a:r>
            <a:endParaRPr lang="es-CO" sz="1400" dirty="0">
              <a:latin typeface="Bookman Old Style" panose="02050604050505020204" pitchFamily="18" charset="0"/>
            </a:endParaRPr>
          </a:p>
        </p:txBody>
      </p:sp>
      <p:sp>
        <p:nvSpPr>
          <p:cNvPr id="78" name="Rectángulo: esquinas redondeadas 77">
            <a:extLst>
              <a:ext uri="{FF2B5EF4-FFF2-40B4-BE49-F238E27FC236}">
                <a16:creationId xmlns:a16="http://schemas.microsoft.com/office/drawing/2014/main" id="{646EB621-A33C-3BFD-5D49-36D5388298BC}"/>
              </a:ext>
            </a:extLst>
          </p:cNvPr>
          <p:cNvSpPr/>
          <p:nvPr/>
        </p:nvSpPr>
        <p:spPr>
          <a:xfrm>
            <a:off x="554962" y="3589177"/>
            <a:ext cx="884371" cy="259722"/>
          </a:xfrm>
          <a:prstGeom prst="round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400" dirty="0">
                <a:latin typeface="Bookman Old Style" panose="02050604050505020204" pitchFamily="18" charset="0"/>
              </a:rPr>
              <a:t>Batería</a:t>
            </a:r>
            <a:endParaRPr lang="es-CO" sz="1400" dirty="0">
              <a:latin typeface="Bookman Old Style" panose="02050604050505020204" pitchFamily="18" charset="0"/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1A068002-04F3-9C9C-D9B1-E3EF491921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274" y="2581851"/>
            <a:ext cx="1666988" cy="1507596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BEC9916D-92D7-AD33-7431-0E38B17723B6}"/>
              </a:ext>
            </a:extLst>
          </p:cNvPr>
          <p:cNvSpPr txBox="1"/>
          <p:nvPr/>
        </p:nvSpPr>
        <p:spPr>
          <a:xfrm>
            <a:off x="377307" y="4344174"/>
            <a:ext cx="19645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>
                <a:latin typeface="Bookman Old Style" panose="02050604050505020204" pitchFamily="18" charset="0"/>
              </a:rPr>
              <a:t>Modelo De La Moto </a:t>
            </a:r>
            <a:endParaRPr lang="es-CO" sz="1400" dirty="0">
              <a:latin typeface="Bookman Old Style" panose="02050604050505020204" pitchFamily="18" charset="0"/>
            </a:endParaRPr>
          </a:p>
        </p:txBody>
      </p:sp>
      <p:sp>
        <p:nvSpPr>
          <p:cNvPr id="16" name="Rectángulo: esquinas redondeadas 15">
            <a:extLst>
              <a:ext uri="{FF2B5EF4-FFF2-40B4-BE49-F238E27FC236}">
                <a16:creationId xmlns:a16="http://schemas.microsoft.com/office/drawing/2014/main" id="{D27F313A-A616-831E-1D38-8D21CD80E24D}"/>
              </a:ext>
            </a:extLst>
          </p:cNvPr>
          <p:cNvSpPr/>
          <p:nvPr/>
        </p:nvSpPr>
        <p:spPr>
          <a:xfrm>
            <a:off x="477395" y="4716228"/>
            <a:ext cx="1039504" cy="259722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05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ookman Old Style" panose="02050604050505020204" pitchFamily="18" charset="0"/>
              </a:rPr>
              <a:t>AK 125 NKD</a:t>
            </a:r>
            <a:endParaRPr lang="es-CO" sz="1050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Bookman Old Style" panose="02050604050505020204" pitchFamily="18" charset="0"/>
            </a:endParaRP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AAB5F718-1A16-6E11-8B35-A2723456311C}"/>
              </a:ext>
            </a:extLst>
          </p:cNvPr>
          <p:cNvSpPr txBox="1"/>
          <p:nvPr/>
        </p:nvSpPr>
        <p:spPr>
          <a:xfrm>
            <a:off x="11067038" y="689947"/>
            <a:ext cx="50399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MX" sz="1050" dirty="0"/>
              <a:t>$0</a:t>
            </a:r>
            <a:endParaRPr lang="es-CO" sz="1050" dirty="0"/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0021F9F1-B60B-0933-4178-42CCEE9AA356}"/>
              </a:ext>
            </a:extLst>
          </p:cNvPr>
          <p:cNvSpPr txBox="1"/>
          <p:nvPr/>
        </p:nvSpPr>
        <p:spPr>
          <a:xfrm>
            <a:off x="11090803" y="433367"/>
            <a:ext cx="6135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00" dirty="0">
                <a:latin typeface="Bookman Old Style" panose="02050604050505020204" pitchFamily="18" charset="0"/>
              </a:rPr>
              <a:t>Carrito</a:t>
            </a:r>
            <a:endParaRPr lang="es-CO" sz="900" dirty="0">
              <a:latin typeface="Bookman Old Style" panose="02050604050505020204" pitchFamily="18" charset="0"/>
            </a:endParaRPr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A6276C97-38FC-D6DB-7346-6EB63D83018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 flipV="1">
            <a:off x="10302961" y="516246"/>
            <a:ext cx="503992" cy="439854"/>
          </a:xfrm>
          <a:prstGeom prst="rect">
            <a:avLst/>
          </a:prstGeom>
        </p:spPr>
      </p:pic>
      <p:sp>
        <p:nvSpPr>
          <p:cNvPr id="18" name="Elipse 17">
            <a:extLst>
              <a:ext uri="{FF2B5EF4-FFF2-40B4-BE49-F238E27FC236}">
                <a16:creationId xmlns:a16="http://schemas.microsoft.com/office/drawing/2014/main" id="{3EB13E77-3BE7-C163-117C-DECFB6FE0FA0}"/>
              </a:ext>
            </a:extLst>
          </p:cNvPr>
          <p:cNvSpPr/>
          <p:nvPr/>
        </p:nvSpPr>
        <p:spPr>
          <a:xfrm>
            <a:off x="10591967" y="422752"/>
            <a:ext cx="242424" cy="237066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/>
              <a:t>0</a:t>
            </a:r>
            <a:endParaRPr lang="es-CO" dirty="0"/>
          </a:p>
        </p:txBody>
      </p:sp>
      <p:sp>
        <p:nvSpPr>
          <p:cNvPr id="27" name="Rectángulo: esquinas redondeadas 26">
            <a:extLst>
              <a:ext uri="{FF2B5EF4-FFF2-40B4-BE49-F238E27FC236}">
                <a16:creationId xmlns:a16="http://schemas.microsoft.com/office/drawing/2014/main" id="{1B2F2C9F-67A0-C419-06AF-B6D184548983}"/>
              </a:ext>
            </a:extLst>
          </p:cNvPr>
          <p:cNvSpPr/>
          <p:nvPr/>
        </p:nvSpPr>
        <p:spPr>
          <a:xfrm>
            <a:off x="3958542" y="1444041"/>
            <a:ext cx="5381775" cy="449487"/>
          </a:xfrm>
          <a:prstGeom prst="round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28" name="Rectángulo: esquinas redondeadas 27">
            <a:extLst>
              <a:ext uri="{FF2B5EF4-FFF2-40B4-BE49-F238E27FC236}">
                <a16:creationId xmlns:a16="http://schemas.microsoft.com/office/drawing/2014/main" id="{1211F57A-BF7D-2175-A78E-37490C3E3F53}"/>
              </a:ext>
            </a:extLst>
          </p:cNvPr>
          <p:cNvSpPr/>
          <p:nvPr/>
        </p:nvSpPr>
        <p:spPr>
          <a:xfrm>
            <a:off x="3970116" y="1463087"/>
            <a:ext cx="1192735" cy="430441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1600" dirty="0"/>
              <a:t>Categoría  </a:t>
            </a:r>
            <a:endParaRPr lang="es-CO" sz="1600" dirty="0"/>
          </a:p>
        </p:txBody>
      </p:sp>
      <p:sp>
        <p:nvSpPr>
          <p:cNvPr id="31" name="Triángulo isósceles 30">
            <a:extLst>
              <a:ext uri="{FF2B5EF4-FFF2-40B4-BE49-F238E27FC236}">
                <a16:creationId xmlns:a16="http://schemas.microsoft.com/office/drawing/2014/main" id="{8464E49A-7084-2037-EAD2-50BB60B708A6}"/>
              </a:ext>
            </a:extLst>
          </p:cNvPr>
          <p:cNvSpPr/>
          <p:nvPr/>
        </p:nvSpPr>
        <p:spPr>
          <a:xfrm rot="10800000">
            <a:off x="4943954" y="1621357"/>
            <a:ext cx="101601" cy="127947"/>
          </a:xfrm>
          <a:prstGeom prst="triangle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32" name="Imagen 31">
            <a:extLst>
              <a:ext uri="{FF2B5EF4-FFF2-40B4-BE49-F238E27FC236}">
                <a16:creationId xmlns:a16="http://schemas.microsoft.com/office/drawing/2014/main" id="{13BE63AE-6E9A-1434-0C4A-9553D266EC5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5932" y="1466696"/>
            <a:ext cx="331454" cy="331454"/>
          </a:xfrm>
          <a:prstGeom prst="rect">
            <a:avLst/>
          </a:prstGeom>
        </p:spPr>
      </p:pic>
      <p:pic>
        <p:nvPicPr>
          <p:cNvPr id="33" name="Imagen 32">
            <a:hlinkClick r:id="rId8" action="ppaction://hlinksldjump"/>
            <a:extLst>
              <a:ext uri="{FF2B5EF4-FFF2-40B4-BE49-F238E27FC236}">
                <a16:creationId xmlns:a16="http://schemas.microsoft.com/office/drawing/2014/main" id="{32B7D245-EF4F-A5E5-4A75-6BF63F57EDD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182" y="65455"/>
            <a:ext cx="1807956" cy="1807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8438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706EC336-6891-13E7-B866-E118897FCAB7}"/>
              </a:ext>
            </a:extLst>
          </p:cNvPr>
          <p:cNvSpPr/>
          <p:nvPr/>
        </p:nvSpPr>
        <p:spPr>
          <a:xfrm>
            <a:off x="-1" y="2198588"/>
            <a:ext cx="12192000" cy="4707466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44" name="Rectángulo 43">
            <a:extLst>
              <a:ext uri="{FF2B5EF4-FFF2-40B4-BE49-F238E27FC236}">
                <a16:creationId xmlns:a16="http://schemas.microsoft.com/office/drawing/2014/main" id="{4C1F046F-02A2-51F7-058F-90CB3C8177A4}"/>
              </a:ext>
            </a:extLst>
          </p:cNvPr>
          <p:cNvSpPr/>
          <p:nvPr/>
        </p:nvSpPr>
        <p:spPr>
          <a:xfrm>
            <a:off x="-9408" y="500222"/>
            <a:ext cx="12201407" cy="1650311"/>
          </a:xfrm>
          <a:custGeom>
            <a:avLst/>
            <a:gdLst>
              <a:gd name="connsiteX0" fmla="*/ 0 w 12192000"/>
              <a:gd name="connsiteY0" fmla="*/ 0 h 1297479"/>
              <a:gd name="connsiteX1" fmla="*/ 12192000 w 12192000"/>
              <a:gd name="connsiteY1" fmla="*/ 0 h 1297479"/>
              <a:gd name="connsiteX2" fmla="*/ 12192000 w 12192000"/>
              <a:gd name="connsiteY2" fmla="*/ 1297479 h 1297479"/>
              <a:gd name="connsiteX3" fmla="*/ 0 w 12192000"/>
              <a:gd name="connsiteY3" fmla="*/ 1297479 h 1297479"/>
              <a:gd name="connsiteX4" fmla="*/ 0 w 12192000"/>
              <a:gd name="connsiteY4" fmla="*/ 0 h 1297479"/>
              <a:gd name="connsiteX0" fmla="*/ 0 w 12192000"/>
              <a:gd name="connsiteY0" fmla="*/ 632921 h 1930400"/>
              <a:gd name="connsiteX1" fmla="*/ 4978400 w 12192000"/>
              <a:gd name="connsiteY1" fmla="*/ 0 h 1930400"/>
              <a:gd name="connsiteX2" fmla="*/ 12192000 w 12192000"/>
              <a:gd name="connsiteY2" fmla="*/ 632921 h 1930400"/>
              <a:gd name="connsiteX3" fmla="*/ 12192000 w 12192000"/>
              <a:gd name="connsiteY3" fmla="*/ 1930400 h 1930400"/>
              <a:gd name="connsiteX4" fmla="*/ 0 w 12192000"/>
              <a:gd name="connsiteY4" fmla="*/ 1930400 h 1930400"/>
              <a:gd name="connsiteX5" fmla="*/ 0 w 12192000"/>
              <a:gd name="connsiteY5" fmla="*/ 632921 h 1930400"/>
              <a:gd name="connsiteX0" fmla="*/ 0 w 12192000"/>
              <a:gd name="connsiteY0" fmla="*/ 634064 h 1931543"/>
              <a:gd name="connsiteX1" fmla="*/ 1854200 w 12192000"/>
              <a:gd name="connsiteY1" fmla="*/ 475277 h 1931543"/>
              <a:gd name="connsiteX2" fmla="*/ 4978400 w 12192000"/>
              <a:gd name="connsiteY2" fmla="*/ 1143 h 1931543"/>
              <a:gd name="connsiteX3" fmla="*/ 12192000 w 12192000"/>
              <a:gd name="connsiteY3" fmla="*/ 634064 h 1931543"/>
              <a:gd name="connsiteX4" fmla="*/ 12192000 w 12192000"/>
              <a:gd name="connsiteY4" fmla="*/ 1931543 h 1931543"/>
              <a:gd name="connsiteX5" fmla="*/ 0 w 12192000"/>
              <a:gd name="connsiteY5" fmla="*/ 1931543 h 1931543"/>
              <a:gd name="connsiteX6" fmla="*/ 0 w 12192000"/>
              <a:gd name="connsiteY6" fmla="*/ 634064 h 1931543"/>
              <a:gd name="connsiteX0" fmla="*/ 0 w 12192000"/>
              <a:gd name="connsiteY0" fmla="*/ 634064 h 1931543"/>
              <a:gd name="connsiteX1" fmla="*/ 1854200 w 12192000"/>
              <a:gd name="connsiteY1" fmla="*/ 475277 h 1931543"/>
              <a:gd name="connsiteX2" fmla="*/ 4978400 w 12192000"/>
              <a:gd name="connsiteY2" fmla="*/ 1143 h 1931543"/>
              <a:gd name="connsiteX3" fmla="*/ 12192000 w 12192000"/>
              <a:gd name="connsiteY3" fmla="*/ 634064 h 1931543"/>
              <a:gd name="connsiteX4" fmla="*/ 12192000 w 12192000"/>
              <a:gd name="connsiteY4" fmla="*/ 1931543 h 1931543"/>
              <a:gd name="connsiteX5" fmla="*/ 0 w 12192000"/>
              <a:gd name="connsiteY5" fmla="*/ 1931543 h 1931543"/>
              <a:gd name="connsiteX6" fmla="*/ 0 w 12192000"/>
              <a:gd name="connsiteY6" fmla="*/ 634064 h 1931543"/>
              <a:gd name="connsiteX0" fmla="*/ 0 w 12192000"/>
              <a:gd name="connsiteY0" fmla="*/ 634064 h 1931543"/>
              <a:gd name="connsiteX1" fmla="*/ 626533 w 12192000"/>
              <a:gd name="connsiteY1" fmla="*/ 593811 h 1931543"/>
              <a:gd name="connsiteX2" fmla="*/ 1854200 w 12192000"/>
              <a:gd name="connsiteY2" fmla="*/ 475277 h 1931543"/>
              <a:gd name="connsiteX3" fmla="*/ 4978400 w 12192000"/>
              <a:gd name="connsiteY3" fmla="*/ 1143 h 1931543"/>
              <a:gd name="connsiteX4" fmla="*/ 12192000 w 12192000"/>
              <a:gd name="connsiteY4" fmla="*/ 634064 h 1931543"/>
              <a:gd name="connsiteX5" fmla="*/ 12192000 w 12192000"/>
              <a:gd name="connsiteY5" fmla="*/ 1931543 h 1931543"/>
              <a:gd name="connsiteX6" fmla="*/ 0 w 12192000"/>
              <a:gd name="connsiteY6" fmla="*/ 1931543 h 1931543"/>
              <a:gd name="connsiteX7" fmla="*/ 0 w 12192000"/>
              <a:gd name="connsiteY7" fmla="*/ 634064 h 1931543"/>
              <a:gd name="connsiteX0" fmla="*/ 0 w 12192000"/>
              <a:gd name="connsiteY0" fmla="*/ 634064 h 1931543"/>
              <a:gd name="connsiteX1" fmla="*/ 127000 w 12192000"/>
              <a:gd name="connsiteY1" fmla="*/ 636144 h 1931543"/>
              <a:gd name="connsiteX2" fmla="*/ 626533 w 12192000"/>
              <a:gd name="connsiteY2" fmla="*/ 593811 h 1931543"/>
              <a:gd name="connsiteX3" fmla="*/ 1854200 w 12192000"/>
              <a:gd name="connsiteY3" fmla="*/ 475277 h 1931543"/>
              <a:gd name="connsiteX4" fmla="*/ 4978400 w 12192000"/>
              <a:gd name="connsiteY4" fmla="*/ 1143 h 1931543"/>
              <a:gd name="connsiteX5" fmla="*/ 12192000 w 12192000"/>
              <a:gd name="connsiteY5" fmla="*/ 634064 h 1931543"/>
              <a:gd name="connsiteX6" fmla="*/ 12192000 w 12192000"/>
              <a:gd name="connsiteY6" fmla="*/ 1931543 h 1931543"/>
              <a:gd name="connsiteX7" fmla="*/ 0 w 12192000"/>
              <a:gd name="connsiteY7" fmla="*/ 1931543 h 1931543"/>
              <a:gd name="connsiteX8" fmla="*/ 0 w 12192000"/>
              <a:gd name="connsiteY8" fmla="*/ 634064 h 1931543"/>
              <a:gd name="connsiteX0" fmla="*/ 9407 w 12201407"/>
              <a:gd name="connsiteY0" fmla="*/ 634064 h 1931543"/>
              <a:gd name="connsiteX1" fmla="*/ 9407 w 12201407"/>
              <a:gd name="connsiteY1" fmla="*/ 653078 h 1931543"/>
              <a:gd name="connsiteX2" fmla="*/ 136407 w 12201407"/>
              <a:gd name="connsiteY2" fmla="*/ 636144 h 1931543"/>
              <a:gd name="connsiteX3" fmla="*/ 635940 w 12201407"/>
              <a:gd name="connsiteY3" fmla="*/ 593811 h 1931543"/>
              <a:gd name="connsiteX4" fmla="*/ 1863607 w 12201407"/>
              <a:gd name="connsiteY4" fmla="*/ 475277 h 1931543"/>
              <a:gd name="connsiteX5" fmla="*/ 4987807 w 12201407"/>
              <a:gd name="connsiteY5" fmla="*/ 1143 h 1931543"/>
              <a:gd name="connsiteX6" fmla="*/ 12201407 w 12201407"/>
              <a:gd name="connsiteY6" fmla="*/ 634064 h 1931543"/>
              <a:gd name="connsiteX7" fmla="*/ 12201407 w 12201407"/>
              <a:gd name="connsiteY7" fmla="*/ 1931543 h 1931543"/>
              <a:gd name="connsiteX8" fmla="*/ 9407 w 12201407"/>
              <a:gd name="connsiteY8" fmla="*/ 1931543 h 1931543"/>
              <a:gd name="connsiteX9" fmla="*/ 9407 w 12201407"/>
              <a:gd name="connsiteY9" fmla="*/ 634064 h 1931543"/>
              <a:gd name="connsiteX0" fmla="*/ 9407 w 12201407"/>
              <a:gd name="connsiteY0" fmla="*/ 634064 h 1931543"/>
              <a:gd name="connsiteX1" fmla="*/ 9407 w 12201407"/>
              <a:gd name="connsiteY1" fmla="*/ 653078 h 1931543"/>
              <a:gd name="connsiteX2" fmla="*/ 136407 w 12201407"/>
              <a:gd name="connsiteY2" fmla="*/ 636144 h 1931543"/>
              <a:gd name="connsiteX3" fmla="*/ 517408 w 12201407"/>
              <a:gd name="connsiteY3" fmla="*/ 543011 h 1931543"/>
              <a:gd name="connsiteX4" fmla="*/ 635940 w 12201407"/>
              <a:gd name="connsiteY4" fmla="*/ 593811 h 1931543"/>
              <a:gd name="connsiteX5" fmla="*/ 1863607 w 12201407"/>
              <a:gd name="connsiteY5" fmla="*/ 475277 h 1931543"/>
              <a:gd name="connsiteX6" fmla="*/ 4987807 w 12201407"/>
              <a:gd name="connsiteY6" fmla="*/ 1143 h 1931543"/>
              <a:gd name="connsiteX7" fmla="*/ 12201407 w 12201407"/>
              <a:gd name="connsiteY7" fmla="*/ 634064 h 1931543"/>
              <a:gd name="connsiteX8" fmla="*/ 12201407 w 12201407"/>
              <a:gd name="connsiteY8" fmla="*/ 1931543 h 1931543"/>
              <a:gd name="connsiteX9" fmla="*/ 9407 w 12201407"/>
              <a:gd name="connsiteY9" fmla="*/ 1931543 h 1931543"/>
              <a:gd name="connsiteX10" fmla="*/ 9407 w 12201407"/>
              <a:gd name="connsiteY10" fmla="*/ 634064 h 1931543"/>
              <a:gd name="connsiteX0" fmla="*/ 9407 w 12201407"/>
              <a:gd name="connsiteY0" fmla="*/ 634064 h 1931543"/>
              <a:gd name="connsiteX1" fmla="*/ 9407 w 12201407"/>
              <a:gd name="connsiteY1" fmla="*/ 653078 h 1931543"/>
              <a:gd name="connsiteX2" fmla="*/ 144873 w 12201407"/>
              <a:gd name="connsiteY2" fmla="*/ 619210 h 1931543"/>
              <a:gd name="connsiteX3" fmla="*/ 517408 w 12201407"/>
              <a:gd name="connsiteY3" fmla="*/ 543011 h 1931543"/>
              <a:gd name="connsiteX4" fmla="*/ 635940 w 12201407"/>
              <a:gd name="connsiteY4" fmla="*/ 593811 h 1931543"/>
              <a:gd name="connsiteX5" fmla="*/ 1863607 w 12201407"/>
              <a:gd name="connsiteY5" fmla="*/ 475277 h 1931543"/>
              <a:gd name="connsiteX6" fmla="*/ 4987807 w 12201407"/>
              <a:gd name="connsiteY6" fmla="*/ 1143 h 1931543"/>
              <a:gd name="connsiteX7" fmla="*/ 12201407 w 12201407"/>
              <a:gd name="connsiteY7" fmla="*/ 634064 h 1931543"/>
              <a:gd name="connsiteX8" fmla="*/ 12201407 w 12201407"/>
              <a:gd name="connsiteY8" fmla="*/ 1931543 h 1931543"/>
              <a:gd name="connsiteX9" fmla="*/ 9407 w 12201407"/>
              <a:gd name="connsiteY9" fmla="*/ 1931543 h 1931543"/>
              <a:gd name="connsiteX10" fmla="*/ 9407 w 12201407"/>
              <a:gd name="connsiteY10" fmla="*/ 634064 h 1931543"/>
              <a:gd name="connsiteX0" fmla="*/ 9407 w 12201407"/>
              <a:gd name="connsiteY0" fmla="*/ 634064 h 1931543"/>
              <a:gd name="connsiteX1" fmla="*/ 9407 w 12201407"/>
              <a:gd name="connsiteY1" fmla="*/ 653078 h 1931543"/>
              <a:gd name="connsiteX2" fmla="*/ 144873 w 12201407"/>
              <a:gd name="connsiteY2" fmla="*/ 619210 h 1931543"/>
              <a:gd name="connsiteX3" fmla="*/ 517408 w 12201407"/>
              <a:gd name="connsiteY3" fmla="*/ 543011 h 1931543"/>
              <a:gd name="connsiteX4" fmla="*/ 1152407 w 12201407"/>
              <a:gd name="connsiteY4" fmla="*/ 517611 h 1931543"/>
              <a:gd name="connsiteX5" fmla="*/ 1863607 w 12201407"/>
              <a:gd name="connsiteY5" fmla="*/ 475277 h 1931543"/>
              <a:gd name="connsiteX6" fmla="*/ 4987807 w 12201407"/>
              <a:gd name="connsiteY6" fmla="*/ 1143 h 1931543"/>
              <a:gd name="connsiteX7" fmla="*/ 12201407 w 12201407"/>
              <a:gd name="connsiteY7" fmla="*/ 634064 h 1931543"/>
              <a:gd name="connsiteX8" fmla="*/ 12201407 w 12201407"/>
              <a:gd name="connsiteY8" fmla="*/ 1931543 h 1931543"/>
              <a:gd name="connsiteX9" fmla="*/ 9407 w 12201407"/>
              <a:gd name="connsiteY9" fmla="*/ 1931543 h 1931543"/>
              <a:gd name="connsiteX10" fmla="*/ 9407 w 12201407"/>
              <a:gd name="connsiteY10" fmla="*/ 634064 h 1931543"/>
              <a:gd name="connsiteX0" fmla="*/ 9407 w 12201407"/>
              <a:gd name="connsiteY0" fmla="*/ 634064 h 1931543"/>
              <a:gd name="connsiteX1" fmla="*/ 9407 w 12201407"/>
              <a:gd name="connsiteY1" fmla="*/ 653078 h 1931543"/>
              <a:gd name="connsiteX2" fmla="*/ 144873 w 12201407"/>
              <a:gd name="connsiteY2" fmla="*/ 619210 h 1931543"/>
              <a:gd name="connsiteX3" fmla="*/ 534342 w 12201407"/>
              <a:gd name="connsiteY3" fmla="*/ 576878 h 1931543"/>
              <a:gd name="connsiteX4" fmla="*/ 1152407 w 12201407"/>
              <a:gd name="connsiteY4" fmla="*/ 517611 h 1931543"/>
              <a:gd name="connsiteX5" fmla="*/ 1863607 w 12201407"/>
              <a:gd name="connsiteY5" fmla="*/ 475277 h 1931543"/>
              <a:gd name="connsiteX6" fmla="*/ 4987807 w 12201407"/>
              <a:gd name="connsiteY6" fmla="*/ 1143 h 1931543"/>
              <a:gd name="connsiteX7" fmla="*/ 12201407 w 12201407"/>
              <a:gd name="connsiteY7" fmla="*/ 634064 h 1931543"/>
              <a:gd name="connsiteX8" fmla="*/ 12201407 w 12201407"/>
              <a:gd name="connsiteY8" fmla="*/ 1931543 h 1931543"/>
              <a:gd name="connsiteX9" fmla="*/ 9407 w 12201407"/>
              <a:gd name="connsiteY9" fmla="*/ 1931543 h 1931543"/>
              <a:gd name="connsiteX10" fmla="*/ 9407 w 12201407"/>
              <a:gd name="connsiteY10" fmla="*/ 634064 h 1931543"/>
              <a:gd name="connsiteX0" fmla="*/ 9407 w 12201407"/>
              <a:gd name="connsiteY0" fmla="*/ 634064 h 1931543"/>
              <a:gd name="connsiteX1" fmla="*/ 9407 w 12201407"/>
              <a:gd name="connsiteY1" fmla="*/ 653078 h 1931543"/>
              <a:gd name="connsiteX2" fmla="*/ 144873 w 12201407"/>
              <a:gd name="connsiteY2" fmla="*/ 619210 h 1931543"/>
              <a:gd name="connsiteX3" fmla="*/ 534342 w 12201407"/>
              <a:gd name="connsiteY3" fmla="*/ 576878 h 1931543"/>
              <a:gd name="connsiteX4" fmla="*/ 1237073 w 12201407"/>
              <a:gd name="connsiteY4" fmla="*/ 458344 h 1931543"/>
              <a:gd name="connsiteX5" fmla="*/ 1863607 w 12201407"/>
              <a:gd name="connsiteY5" fmla="*/ 475277 h 1931543"/>
              <a:gd name="connsiteX6" fmla="*/ 4987807 w 12201407"/>
              <a:gd name="connsiteY6" fmla="*/ 1143 h 1931543"/>
              <a:gd name="connsiteX7" fmla="*/ 12201407 w 12201407"/>
              <a:gd name="connsiteY7" fmla="*/ 634064 h 1931543"/>
              <a:gd name="connsiteX8" fmla="*/ 12201407 w 12201407"/>
              <a:gd name="connsiteY8" fmla="*/ 1931543 h 1931543"/>
              <a:gd name="connsiteX9" fmla="*/ 9407 w 12201407"/>
              <a:gd name="connsiteY9" fmla="*/ 1931543 h 1931543"/>
              <a:gd name="connsiteX10" fmla="*/ 9407 w 12201407"/>
              <a:gd name="connsiteY10" fmla="*/ 634064 h 1931543"/>
              <a:gd name="connsiteX0" fmla="*/ 9407 w 12201407"/>
              <a:gd name="connsiteY0" fmla="*/ 634397 h 1931876"/>
              <a:gd name="connsiteX1" fmla="*/ 9407 w 12201407"/>
              <a:gd name="connsiteY1" fmla="*/ 653411 h 1931876"/>
              <a:gd name="connsiteX2" fmla="*/ 144873 w 12201407"/>
              <a:gd name="connsiteY2" fmla="*/ 619543 h 1931876"/>
              <a:gd name="connsiteX3" fmla="*/ 534342 w 12201407"/>
              <a:gd name="connsiteY3" fmla="*/ 577211 h 1931876"/>
              <a:gd name="connsiteX4" fmla="*/ 1237073 w 12201407"/>
              <a:gd name="connsiteY4" fmla="*/ 458677 h 1931876"/>
              <a:gd name="connsiteX5" fmla="*/ 1897473 w 12201407"/>
              <a:gd name="connsiteY5" fmla="*/ 382476 h 1931876"/>
              <a:gd name="connsiteX6" fmla="*/ 4987807 w 12201407"/>
              <a:gd name="connsiteY6" fmla="*/ 1476 h 1931876"/>
              <a:gd name="connsiteX7" fmla="*/ 12201407 w 12201407"/>
              <a:gd name="connsiteY7" fmla="*/ 634397 h 1931876"/>
              <a:gd name="connsiteX8" fmla="*/ 12201407 w 12201407"/>
              <a:gd name="connsiteY8" fmla="*/ 1931876 h 1931876"/>
              <a:gd name="connsiteX9" fmla="*/ 9407 w 12201407"/>
              <a:gd name="connsiteY9" fmla="*/ 1931876 h 1931876"/>
              <a:gd name="connsiteX10" fmla="*/ 9407 w 12201407"/>
              <a:gd name="connsiteY10" fmla="*/ 634397 h 1931876"/>
              <a:gd name="connsiteX0" fmla="*/ 9407 w 12201407"/>
              <a:gd name="connsiteY0" fmla="*/ 663907 h 1961386"/>
              <a:gd name="connsiteX1" fmla="*/ 9407 w 12201407"/>
              <a:gd name="connsiteY1" fmla="*/ 682921 h 1961386"/>
              <a:gd name="connsiteX2" fmla="*/ 144873 w 12201407"/>
              <a:gd name="connsiteY2" fmla="*/ 649053 h 1961386"/>
              <a:gd name="connsiteX3" fmla="*/ 534342 w 12201407"/>
              <a:gd name="connsiteY3" fmla="*/ 606721 h 1961386"/>
              <a:gd name="connsiteX4" fmla="*/ 1237073 w 12201407"/>
              <a:gd name="connsiteY4" fmla="*/ 488187 h 1961386"/>
              <a:gd name="connsiteX5" fmla="*/ 1897473 w 12201407"/>
              <a:gd name="connsiteY5" fmla="*/ 411986 h 1961386"/>
              <a:gd name="connsiteX6" fmla="*/ 3641608 w 12201407"/>
              <a:gd name="connsiteY6" fmla="*/ 157987 h 1961386"/>
              <a:gd name="connsiteX7" fmla="*/ 4987807 w 12201407"/>
              <a:gd name="connsiteY7" fmla="*/ 30986 h 1961386"/>
              <a:gd name="connsiteX8" fmla="*/ 12201407 w 12201407"/>
              <a:gd name="connsiteY8" fmla="*/ 663907 h 1961386"/>
              <a:gd name="connsiteX9" fmla="*/ 12201407 w 12201407"/>
              <a:gd name="connsiteY9" fmla="*/ 1961386 h 1961386"/>
              <a:gd name="connsiteX10" fmla="*/ 9407 w 12201407"/>
              <a:gd name="connsiteY10" fmla="*/ 1961386 h 1961386"/>
              <a:gd name="connsiteX11" fmla="*/ 9407 w 12201407"/>
              <a:gd name="connsiteY11" fmla="*/ 663907 h 1961386"/>
              <a:gd name="connsiteX0" fmla="*/ 9407 w 12201407"/>
              <a:gd name="connsiteY0" fmla="*/ 595174 h 1892653"/>
              <a:gd name="connsiteX1" fmla="*/ 9407 w 12201407"/>
              <a:gd name="connsiteY1" fmla="*/ 614188 h 1892653"/>
              <a:gd name="connsiteX2" fmla="*/ 144873 w 12201407"/>
              <a:gd name="connsiteY2" fmla="*/ 580320 h 1892653"/>
              <a:gd name="connsiteX3" fmla="*/ 534342 w 12201407"/>
              <a:gd name="connsiteY3" fmla="*/ 537988 h 1892653"/>
              <a:gd name="connsiteX4" fmla="*/ 1237073 w 12201407"/>
              <a:gd name="connsiteY4" fmla="*/ 419454 h 1892653"/>
              <a:gd name="connsiteX5" fmla="*/ 1897473 w 12201407"/>
              <a:gd name="connsiteY5" fmla="*/ 343253 h 1892653"/>
              <a:gd name="connsiteX6" fmla="*/ 3641608 w 12201407"/>
              <a:gd name="connsiteY6" fmla="*/ 89254 h 1892653"/>
              <a:gd name="connsiteX7" fmla="*/ 5741341 w 12201407"/>
              <a:gd name="connsiteY7" fmla="*/ 46920 h 1892653"/>
              <a:gd name="connsiteX8" fmla="*/ 12201407 w 12201407"/>
              <a:gd name="connsiteY8" fmla="*/ 595174 h 1892653"/>
              <a:gd name="connsiteX9" fmla="*/ 12201407 w 12201407"/>
              <a:gd name="connsiteY9" fmla="*/ 1892653 h 1892653"/>
              <a:gd name="connsiteX10" fmla="*/ 9407 w 12201407"/>
              <a:gd name="connsiteY10" fmla="*/ 1892653 h 1892653"/>
              <a:gd name="connsiteX11" fmla="*/ 9407 w 12201407"/>
              <a:gd name="connsiteY11" fmla="*/ 595174 h 1892653"/>
              <a:gd name="connsiteX0" fmla="*/ 9407 w 12201407"/>
              <a:gd name="connsiteY0" fmla="*/ 621168 h 1918647"/>
              <a:gd name="connsiteX1" fmla="*/ 9407 w 12201407"/>
              <a:gd name="connsiteY1" fmla="*/ 640182 h 1918647"/>
              <a:gd name="connsiteX2" fmla="*/ 144873 w 12201407"/>
              <a:gd name="connsiteY2" fmla="*/ 606314 h 1918647"/>
              <a:gd name="connsiteX3" fmla="*/ 534342 w 12201407"/>
              <a:gd name="connsiteY3" fmla="*/ 563982 h 1918647"/>
              <a:gd name="connsiteX4" fmla="*/ 1237073 w 12201407"/>
              <a:gd name="connsiteY4" fmla="*/ 445448 h 1918647"/>
              <a:gd name="connsiteX5" fmla="*/ 1897473 w 12201407"/>
              <a:gd name="connsiteY5" fmla="*/ 369247 h 1918647"/>
              <a:gd name="connsiteX6" fmla="*/ 3641608 w 12201407"/>
              <a:gd name="connsiteY6" fmla="*/ 115248 h 1918647"/>
              <a:gd name="connsiteX7" fmla="*/ 6003807 w 12201407"/>
              <a:gd name="connsiteY7" fmla="*/ 39047 h 1918647"/>
              <a:gd name="connsiteX8" fmla="*/ 12201407 w 12201407"/>
              <a:gd name="connsiteY8" fmla="*/ 621168 h 1918647"/>
              <a:gd name="connsiteX9" fmla="*/ 12201407 w 12201407"/>
              <a:gd name="connsiteY9" fmla="*/ 1918647 h 1918647"/>
              <a:gd name="connsiteX10" fmla="*/ 9407 w 12201407"/>
              <a:gd name="connsiteY10" fmla="*/ 1918647 h 1918647"/>
              <a:gd name="connsiteX11" fmla="*/ 9407 w 12201407"/>
              <a:gd name="connsiteY11" fmla="*/ 621168 h 1918647"/>
              <a:gd name="connsiteX0" fmla="*/ 9407 w 12201407"/>
              <a:gd name="connsiteY0" fmla="*/ 617474 h 1914953"/>
              <a:gd name="connsiteX1" fmla="*/ 9407 w 12201407"/>
              <a:gd name="connsiteY1" fmla="*/ 636488 h 1914953"/>
              <a:gd name="connsiteX2" fmla="*/ 144873 w 12201407"/>
              <a:gd name="connsiteY2" fmla="*/ 602620 h 1914953"/>
              <a:gd name="connsiteX3" fmla="*/ 534342 w 12201407"/>
              <a:gd name="connsiteY3" fmla="*/ 560288 h 1914953"/>
              <a:gd name="connsiteX4" fmla="*/ 1237073 w 12201407"/>
              <a:gd name="connsiteY4" fmla="*/ 441754 h 1914953"/>
              <a:gd name="connsiteX5" fmla="*/ 1897473 w 12201407"/>
              <a:gd name="connsiteY5" fmla="*/ 365553 h 1914953"/>
              <a:gd name="connsiteX6" fmla="*/ 3641608 w 12201407"/>
              <a:gd name="connsiteY6" fmla="*/ 111554 h 1914953"/>
              <a:gd name="connsiteX7" fmla="*/ 6003807 w 12201407"/>
              <a:gd name="connsiteY7" fmla="*/ 35353 h 1914953"/>
              <a:gd name="connsiteX8" fmla="*/ 12201407 w 12201407"/>
              <a:gd name="connsiteY8" fmla="*/ 617474 h 1914953"/>
              <a:gd name="connsiteX9" fmla="*/ 12201407 w 12201407"/>
              <a:gd name="connsiteY9" fmla="*/ 1914953 h 1914953"/>
              <a:gd name="connsiteX10" fmla="*/ 9407 w 12201407"/>
              <a:gd name="connsiteY10" fmla="*/ 1914953 h 1914953"/>
              <a:gd name="connsiteX11" fmla="*/ 9407 w 12201407"/>
              <a:gd name="connsiteY11" fmla="*/ 617474 h 1914953"/>
              <a:gd name="connsiteX0" fmla="*/ 9407 w 12201407"/>
              <a:gd name="connsiteY0" fmla="*/ 1086577 h 2384056"/>
              <a:gd name="connsiteX1" fmla="*/ 9407 w 12201407"/>
              <a:gd name="connsiteY1" fmla="*/ 1105591 h 2384056"/>
              <a:gd name="connsiteX2" fmla="*/ 144873 w 12201407"/>
              <a:gd name="connsiteY2" fmla="*/ 1071723 h 2384056"/>
              <a:gd name="connsiteX3" fmla="*/ 534342 w 12201407"/>
              <a:gd name="connsiteY3" fmla="*/ 1029391 h 2384056"/>
              <a:gd name="connsiteX4" fmla="*/ 1237073 w 12201407"/>
              <a:gd name="connsiteY4" fmla="*/ 910857 h 2384056"/>
              <a:gd name="connsiteX5" fmla="*/ 1897473 w 12201407"/>
              <a:gd name="connsiteY5" fmla="*/ 834656 h 2384056"/>
              <a:gd name="connsiteX6" fmla="*/ 3641608 w 12201407"/>
              <a:gd name="connsiteY6" fmla="*/ 580657 h 2384056"/>
              <a:gd name="connsiteX7" fmla="*/ 6003807 w 12201407"/>
              <a:gd name="connsiteY7" fmla="*/ 504456 h 2384056"/>
              <a:gd name="connsiteX8" fmla="*/ 12201407 w 12201407"/>
              <a:gd name="connsiteY8" fmla="*/ 1086577 h 2384056"/>
              <a:gd name="connsiteX9" fmla="*/ 12201407 w 12201407"/>
              <a:gd name="connsiteY9" fmla="*/ 2384056 h 2384056"/>
              <a:gd name="connsiteX10" fmla="*/ 9407 w 12201407"/>
              <a:gd name="connsiteY10" fmla="*/ 2384056 h 2384056"/>
              <a:gd name="connsiteX11" fmla="*/ 9407 w 12201407"/>
              <a:gd name="connsiteY11" fmla="*/ 1086577 h 2384056"/>
              <a:gd name="connsiteX0" fmla="*/ 9407 w 12201407"/>
              <a:gd name="connsiteY0" fmla="*/ 969902 h 2267381"/>
              <a:gd name="connsiteX1" fmla="*/ 9407 w 12201407"/>
              <a:gd name="connsiteY1" fmla="*/ 988916 h 2267381"/>
              <a:gd name="connsiteX2" fmla="*/ 144873 w 12201407"/>
              <a:gd name="connsiteY2" fmla="*/ 955048 h 2267381"/>
              <a:gd name="connsiteX3" fmla="*/ 534342 w 12201407"/>
              <a:gd name="connsiteY3" fmla="*/ 912716 h 2267381"/>
              <a:gd name="connsiteX4" fmla="*/ 1237073 w 12201407"/>
              <a:gd name="connsiteY4" fmla="*/ 794182 h 2267381"/>
              <a:gd name="connsiteX5" fmla="*/ 1897473 w 12201407"/>
              <a:gd name="connsiteY5" fmla="*/ 717981 h 2267381"/>
              <a:gd name="connsiteX6" fmla="*/ 3641608 w 12201407"/>
              <a:gd name="connsiteY6" fmla="*/ 463982 h 2267381"/>
              <a:gd name="connsiteX7" fmla="*/ 6003807 w 12201407"/>
              <a:gd name="connsiteY7" fmla="*/ 387781 h 2267381"/>
              <a:gd name="connsiteX8" fmla="*/ 9026408 w 12201407"/>
              <a:gd name="connsiteY8" fmla="*/ 15249 h 2267381"/>
              <a:gd name="connsiteX9" fmla="*/ 12201407 w 12201407"/>
              <a:gd name="connsiteY9" fmla="*/ 969902 h 2267381"/>
              <a:gd name="connsiteX10" fmla="*/ 12201407 w 12201407"/>
              <a:gd name="connsiteY10" fmla="*/ 2267381 h 2267381"/>
              <a:gd name="connsiteX11" fmla="*/ 9407 w 12201407"/>
              <a:gd name="connsiteY11" fmla="*/ 2267381 h 2267381"/>
              <a:gd name="connsiteX12" fmla="*/ 9407 w 12201407"/>
              <a:gd name="connsiteY12" fmla="*/ 969902 h 2267381"/>
              <a:gd name="connsiteX0" fmla="*/ 9407 w 12201407"/>
              <a:gd name="connsiteY0" fmla="*/ 1126805 h 2424284"/>
              <a:gd name="connsiteX1" fmla="*/ 9407 w 12201407"/>
              <a:gd name="connsiteY1" fmla="*/ 1145819 h 2424284"/>
              <a:gd name="connsiteX2" fmla="*/ 144873 w 12201407"/>
              <a:gd name="connsiteY2" fmla="*/ 1111951 h 2424284"/>
              <a:gd name="connsiteX3" fmla="*/ 534342 w 12201407"/>
              <a:gd name="connsiteY3" fmla="*/ 1069619 h 2424284"/>
              <a:gd name="connsiteX4" fmla="*/ 1237073 w 12201407"/>
              <a:gd name="connsiteY4" fmla="*/ 951085 h 2424284"/>
              <a:gd name="connsiteX5" fmla="*/ 1897473 w 12201407"/>
              <a:gd name="connsiteY5" fmla="*/ 874884 h 2424284"/>
              <a:gd name="connsiteX6" fmla="*/ 3641608 w 12201407"/>
              <a:gd name="connsiteY6" fmla="*/ 620885 h 2424284"/>
              <a:gd name="connsiteX7" fmla="*/ 6003807 w 12201407"/>
              <a:gd name="connsiteY7" fmla="*/ 544684 h 2424284"/>
              <a:gd name="connsiteX8" fmla="*/ 9026408 w 12201407"/>
              <a:gd name="connsiteY8" fmla="*/ 172152 h 2424284"/>
              <a:gd name="connsiteX9" fmla="*/ 12201407 w 12201407"/>
              <a:gd name="connsiteY9" fmla="*/ 1126805 h 2424284"/>
              <a:gd name="connsiteX10" fmla="*/ 12201407 w 12201407"/>
              <a:gd name="connsiteY10" fmla="*/ 2424284 h 2424284"/>
              <a:gd name="connsiteX11" fmla="*/ 9407 w 12201407"/>
              <a:gd name="connsiteY11" fmla="*/ 2424284 h 2424284"/>
              <a:gd name="connsiteX12" fmla="*/ 9407 w 12201407"/>
              <a:gd name="connsiteY12" fmla="*/ 1126805 h 2424284"/>
              <a:gd name="connsiteX0" fmla="*/ 9407 w 12201407"/>
              <a:gd name="connsiteY0" fmla="*/ 1126805 h 2424284"/>
              <a:gd name="connsiteX1" fmla="*/ 9407 w 12201407"/>
              <a:gd name="connsiteY1" fmla="*/ 1145819 h 2424284"/>
              <a:gd name="connsiteX2" fmla="*/ 144873 w 12201407"/>
              <a:gd name="connsiteY2" fmla="*/ 1111951 h 2424284"/>
              <a:gd name="connsiteX3" fmla="*/ 534342 w 12201407"/>
              <a:gd name="connsiteY3" fmla="*/ 1069619 h 2424284"/>
              <a:gd name="connsiteX4" fmla="*/ 1237073 w 12201407"/>
              <a:gd name="connsiteY4" fmla="*/ 951085 h 2424284"/>
              <a:gd name="connsiteX5" fmla="*/ 1897473 w 12201407"/>
              <a:gd name="connsiteY5" fmla="*/ 874884 h 2424284"/>
              <a:gd name="connsiteX6" fmla="*/ 3641608 w 12201407"/>
              <a:gd name="connsiteY6" fmla="*/ 620885 h 2424284"/>
              <a:gd name="connsiteX7" fmla="*/ 6003807 w 12201407"/>
              <a:gd name="connsiteY7" fmla="*/ 544684 h 2424284"/>
              <a:gd name="connsiteX8" fmla="*/ 9026408 w 12201407"/>
              <a:gd name="connsiteY8" fmla="*/ 172152 h 2424284"/>
              <a:gd name="connsiteX9" fmla="*/ 12201407 w 12201407"/>
              <a:gd name="connsiteY9" fmla="*/ 1126805 h 2424284"/>
              <a:gd name="connsiteX10" fmla="*/ 12201407 w 12201407"/>
              <a:gd name="connsiteY10" fmla="*/ 2424284 h 2424284"/>
              <a:gd name="connsiteX11" fmla="*/ 9407 w 12201407"/>
              <a:gd name="connsiteY11" fmla="*/ 2424284 h 2424284"/>
              <a:gd name="connsiteX12" fmla="*/ 9407 w 12201407"/>
              <a:gd name="connsiteY12" fmla="*/ 1126805 h 2424284"/>
              <a:gd name="connsiteX0" fmla="*/ 9407 w 12201407"/>
              <a:gd name="connsiteY0" fmla="*/ 1222026 h 2519505"/>
              <a:gd name="connsiteX1" fmla="*/ 9407 w 12201407"/>
              <a:gd name="connsiteY1" fmla="*/ 1241040 h 2519505"/>
              <a:gd name="connsiteX2" fmla="*/ 144873 w 12201407"/>
              <a:gd name="connsiteY2" fmla="*/ 1207172 h 2519505"/>
              <a:gd name="connsiteX3" fmla="*/ 534342 w 12201407"/>
              <a:gd name="connsiteY3" fmla="*/ 1164840 h 2519505"/>
              <a:gd name="connsiteX4" fmla="*/ 1237073 w 12201407"/>
              <a:gd name="connsiteY4" fmla="*/ 1046306 h 2519505"/>
              <a:gd name="connsiteX5" fmla="*/ 1897473 w 12201407"/>
              <a:gd name="connsiteY5" fmla="*/ 970105 h 2519505"/>
              <a:gd name="connsiteX6" fmla="*/ 3641608 w 12201407"/>
              <a:gd name="connsiteY6" fmla="*/ 716106 h 2519505"/>
              <a:gd name="connsiteX7" fmla="*/ 6046141 w 12201407"/>
              <a:gd name="connsiteY7" fmla="*/ 208105 h 2519505"/>
              <a:gd name="connsiteX8" fmla="*/ 9026408 w 12201407"/>
              <a:gd name="connsiteY8" fmla="*/ 267373 h 2519505"/>
              <a:gd name="connsiteX9" fmla="*/ 12201407 w 12201407"/>
              <a:gd name="connsiteY9" fmla="*/ 1222026 h 2519505"/>
              <a:gd name="connsiteX10" fmla="*/ 12201407 w 12201407"/>
              <a:gd name="connsiteY10" fmla="*/ 2519505 h 2519505"/>
              <a:gd name="connsiteX11" fmla="*/ 9407 w 12201407"/>
              <a:gd name="connsiteY11" fmla="*/ 2519505 h 2519505"/>
              <a:gd name="connsiteX12" fmla="*/ 9407 w 12201407"/>
              <a:gd name="connsiteY12" fmla="*/ 1222026 h 2519505"/>
              <a:gd name="connsiteX0" fmla="*/ 9407 w 12201407"/>
              <a:gd name="connsiteY0" fmla="*/ 1445030 h 2742509"/>
              <a:gd name="connsiteX1" fmla="*/ 9407 w 12201407"/>
              <a:gd name="connsiteY1" fmla="*/ 1464044 h 2742509"/>
              <a:gd name="connsiteX2" fmla="*/ 144873 w 12201407"/>
              <a:gd name="connsiteY2" fmla="*/ 1430176 h 2742509"/>
              <a:gd name="connsiteX3" fmla="*/ 534342 w 12201407"/>
              <a:gd name="connsiteY3" fmla="*/ 1387844 h 2742509"/>
              <a:gd name="connsiteX4" fmla="*/ 1237073 w 12201407"/>
              <a:gd name="connsiteY4" fmla="*/ 1269310 h 2742509"/>
              <a:gd name="connsiteX5" fmla="*/ 1897473 w 12201407"/>
              <a:gd name="connsiteY5" fmla="*/ 1193109 h 2742509"/>
              <a:gd name="connsiteX6" fmla="*/ 3641608 w 12201407"/>
              <a:gd name="connsiteY6" fmla="*/ 939110 h 2742509"/>
              <a:gd name="connsiteX7" fmla="*/ 6046141 w 12201407"/>
              <a:gd name="connsiteY7" fmla="*/ 431109 h 2742509"/>
              <a:gd name="connsiteX8" fmla="*/ 9128008 w 12201407"/>
              <a:gd name="connsiteY8" fmla="*/ 194043 h 2742509"/>
              <a:gd name="connsiteX9" fmla="*/ 12201407 w 12201407"/>
              <a:gd name="connsiteY9" fmla="*/ 1445030 h 2742509"/>
              <a:gd name="connsiteX10" fmla="*/ 12201407 w 12201407"/>
              <a:gd name="connsiteY10" fmla="*/ 2742509 h 2742509"/>
              <a:gd name="connsiteX11" fmla="*/ 9407 w 12201407"/>
              <a:gd name="connsiteY11" fmla="*/ 2742509 h 2742509"/>
              <a:gd name="connsiteX12" fmla="*/ 9407 w 12201407"/>
              <a:gd name="connsiteY12" fmla="*/ 1445030 h 2742509"/>
              <a:gd name="connsiteX0" fmla="*/ 9407 w 12201407"/>
              <a:gd name="connsiteY0" fmla="*/ 1445030 h 2742509"/>
              <a:gd name="connsiteX1" fmla="*/ 9407 w 12201407"/>
              <a:gd name="connsiteY1" fmla="*/ 1464044 h 2742509"/>
              <a:gd name="connsiteX2" fmla="*/ 144873 w 12201407"/>
              <a:gd name="connsiteY2" fmla="*/ 1430176 h 2742509"/>
              <a:gd name="connsiteX3" fmla="*/ 534342 w 12201407"/>
              <a:gd name="connsiteY3" fmla="*/ 1387844 h 2742509"/>
              <a:gd name="connsiteX4" fmla="*/ 1237073 w 12201407"/>
              <a:gd name="connsiteY4" fmla="*/ 1269310 h 2742509"/>
              <a:gd name="connsiteX5" fmla="*/ 1889006 w 12201407"/>
              <a:gd name="connsiteY5" fmla="*/ 1023776 h 2742509"/>
              <a:gd name="connsiteX6" fmla="*/ 3641608 w 12201407"/>
              <a:gd name="connsiteY6" fmla="*/ 939110 h 2742509"/>
              <a:gd name="connsiteX7" fmla="*/ 6046141 w 12201407"/>
              <a:gd name="connsiteY7" fmla="*/ 431109 h 2742509"/>
              <a:gd name="connsiteX8" fmla="*/ 9128008 w 12201407"/>
              <a:gd name="connsiteY8" fmla="*/ 194043 h 2742509"/>
              <a:gd name="connsiteX9" fmla="*/ 12201407 w 12201407"/>
              <a:gd name="connsiteY9" fmla="*/ 1445030 h 2742509"/>
              <a:gd name="connsiteX10" fmla="*/ 12201407 w 12201407"/>
              <a:gd name="connsiteY10" fmla="*/ 2742509 h 2742509"/>
              <a:gd name="connsiteX11" fmla="*/ 9407 w 12201407"/>
              <a:gd name="connsiteY11" fmla="*/ 2742509 h 2742509"/>
              <a:gd name="connsiteX12" fmla="*/ 9407 w 12201407"/>
              <a:gd name="connsiteY12" fmla="*/ 1445030 h 2742509"/>
              <a:gd name="connsiteX0" fmla="*/ 9407 w 12201407"/>
              <a:gd name="connsiteY0" fmla="*/ 1445030 h 2742509"/>
              <a:gd name="connsiteX1" fmla="*/ 9407 w 12201407"/>
              <a:gd name="connsiteY1" fmla="*/ 1464044 h 2742509"/>
              <a:gd name="connsiteX2" fmla="*/ 144873 w 12201407"/>
              <a:gd name="connsiteY2" fmla="*/ 1430176 h 2742509"/>
              <a:gd name="connsiteX3" fmla="*/ 534342 w 12201407"/>
              <a:gd name="connsiteY3" fmla="*/ 1387844 h 2742509"/>
              <a:gd name="connsiteX4" fmla="*/ 1228606 w 12201407"/>
              <a:gd name="connsiteY4" fmla="*/ 1083043 h 2742509"/>
              <a:gd name="connsiteX5" fmla="*/ 1889006 w 12201407"/>
              <a:gd name="connsiteY5" fmla="*/ 1023776 h 2742509"/>
              <a:gd name="connsiteX6" fmla="*/ 3641608 w 12201407"/>
              <a:gd name="connsiteY6" fmla="*/ 939110 h 2742509"/>
              <a:gd name="connsiteX7" fmla="*/ 6046141 w 12201407"/>
              <a:gd name="connsiteY7" fmla="*/ 431109 h 2742509"/>
              <a:gd name="connsiteX8" fmla="*/ 9128008 w 12201407"/>
              <a:gd name="connsiteY8" fmla="*/ 194043 h 2742509"/>
              <a:gd name="connsiteX9" fmla="*/ 12201407 w 12201407"/>
              <a:gd name="connsiteY9" fmla="*/ 1445030 h 2742509"/>
              <a:gd name="connsiteX10" fmla="*/ 12201407 w 12201407"/>
              <a:gd name="connsiteY10" fmla="*/ 2742509 h 2742509"/>
              <a:gd name="connsiteX11" fmla="*/ 9407 w 12201407"/>
              <a:gd name="connsiteY11" fmla="*/ 2742509 h 2742509"/>
              <a:gd name="connsiteX12" fmla="*/ 9407 w 12201407"/>
              <a:gd name="connsiteY12" fmla="*/ 1445030 h 2742509"/>
              <a:gd name="connsiteX0" fmla="*/ 9407 w 12201407"/>
              <a:gd name="connsiteY0" fmla="*/ 1445030 h 2742509"/>
              <a:gd name="connsiteX1" fmla="*/ 9407 w 12201407"/>
              <a:gd name="connsiteY1" fmla="*/ 1464044 h 2742509"/>
              <a:gd name="connsiteX2" fmla="*/ 144873 w 12201407"/>
              <a:gd name="connsiteY2" fmla="*/ 1430176 h 2742509"/>
              <a:gd name="connsiteX3" fmla="*/ 551276 w 12201407"/>
              <a:gd name="connsiteY3" fmla="*/ 1260844 h 2742509"/>
              <a:gd name="connsiteX4" fmla="*/ 1228606 w 12201407"/>
              <a:gd name="connsiteY4" fmla="*/ 1083043 h 2742509"/>
              <a:gd name="connsiteX5" fmla="*/ 1889006 w 12201407"/>
              <a:gd name="connsiteY5" fmla="*/ 1023776 h 2742509"/>
              <a:gd name="connsiteX6" fmla="*/ 3641608 w 12201407"/>
              <a:gd name="connsiteY6" fmla="*/ 939110 h 2742509"/>
              <a:gd name="connsiteX7" fmla="*/ 6046141 w 12201407"/>
              <a:gd name="connsiteY7" fmla="*/ 431109 h 2742509"/>
              <a:gd name="connsiteX8" fmla="*/ 9128008 w 12201407"/>
              <a:gd name="connsiteY8" fmla="*/ 194043 h 2742509"/>
              <a:gd name="connsiteX9" fmla="*/ 12201407 w 12201407"/>
              <a:gd name="connsiteY9" fmla="*/ 1445030 h 2742509"/>
              <a:gd name="connsiteX10" fmla="*/ 12201407 w 12201407"/>
              <a:gd name="connsiteY10" fmla="*/ 2742509 h 2742509"/>
              <a:gd name="connsiteX11" fmla="*/ 9407 w 12201407"/>
              <a:gd name="connsiteY11" fmla="*/ 2742509 h 2742509"/>
              <a:gd name="connsiteX12" fmla="*/ 9407 w 12201407"/>
              <a:gd name="connsiteY12" fmla="*/ 1445030 h 2742509"/>
              <a:gd name="connsiteX0" fmla="*/ 9407 w 12201407"/>
              <a:gd name="connsiteY0" fmla="*/ 1445030 h 2742509"/>
              <a:gd name="connsiteX1" fmla="*/ 9407 w 12201407"/>
              <a:gd name="connsiteY1" fmla="*/ 1464044 h 2742509"/>
              <a:gd name="connsiteX2" fmla="*/ 43273 w 12201407"/>
              <a:gd name="connsiteY2" fmla="*/ 1176176 h 2742509"/>
              <a:gd name="connsiteX3" fmla="*/ 551276 w 12201407"/>
              <a:gd name="connsiteY3" fmla="*/ 1260844 h 2742509"/>
              <a:gd name="connsiteX4" fmla="*/ 1228606 w 12201407"/>
              <a:gd name="connsiteY4" fmla="*/ 1083043 h 2742509"/>
              <a:gd name="connsiteX5" fmla="*/ 1889006 w 12201407"/>
              <a:gd name="connsiteY5" fmla="*/ 1023776 h 2742509"/>
              <a:gd name="connsiteX6" fmla="*/ 3641608 w 12201407"/>
              <a:gd name="connsiteY6" fmla="*/ 939110 h 2742509"/>
              <a:gd name="connsiteX7" fmla="*/ 6046141 w 12201407"/>
              <a:gd name="connsiteY7" fmla="*/ 431109 h 2742509"/>
              <a:gd name="connsiteX8" fmla="*/ 9128008 w 12201407"/>
              <a:gd name="connsiteY8" fmla="*/ 194043 h 2742509"/>
              <a:gd name="connsiteX9" fmla="*/ 12201407 w 12201407"/>
              <a:gd name="connsiteY9" fmla="*/ 1445030 h 2742509"/>
              <a:gd name="connsiteX10" fmla="*/ 12201407 w 12201407"/>
              <a:gd name="connsiteY10" fmla="*/ 2742509 h 2742509"/>
              <a:gd name="connsiteX11" fmla="*/ 9407 w 12201407"/>
              <a:gd name="connsiteY11" fmla="*/ 2742509 h 2742509"/>
              <a:gd name="connsiteX12" fmla="*/ 9407 w 12201407"/>
              <a:gd name="connsiteY12" fmla="*/ 1445030 h 2742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201407" h="2742509">
                <a:moveTo>
                  <a:pt x="9407" y="1445030"/>
                </a:moveTo>
                <a:cubicBezTo>
                  <a:pt x="9407" y="1212197"/>
                  <a:pt x="-11760" y="1463697"/>
                  <a:pt x="9407" y="1464044"/>
                </a:cubicBezTo>
                <a:cubicBezTo>
                  <a:pt x="30574" y="1464391"/>
                  <a:pt x="-11760" y="1180409"/>
                  <a:pt x="43273" y="1176176"/>
                </a:cubicBezTo>
                <a:cubicBezTo>
                  <a:pt x="98306" y="1171943"/>
                  <a:pt x="468021" y="1267900"/>
                  <a:pt x="551276" y="1260844"/>
                </a:cubicBezTo>
                <a:cubicBezTo>
                  <a:pt x="634532" y="1253789"/>
                  <a:pt x="974606" y="1108443"/>
                  <a:pt x="1228606" y="1083043"/>
                </a:cubicBezTo>
                <a:cubicBezTo>
                  <a:pt x="1482606" y="1057643"/>
                  <a:pt x="1502361" y="1092920"/>
                  <a:pt x="1889006" y="1023776"/>
                </a:cubicBezTo>
                <a:cubicBezTo>
                  <a:pt x="2275651" y="954632"/>
                  <a:pt x="3126552" y="1002610"/>
                  <a:pt x="3641608" y="939110"/>
                </a:cubicBezTo>
                <a:cubicBezTo>
                  <a:pt x="4156664" y="875610"/>
                  <a:pt x="5126097" y="505898"/>
                  <a:pt x="6046141" y="431109"/>
                </a:cubicBezTo>
                <a:cubicBezTo>
                  <a:pt x="6966186" y="356320"/>
                  <a:pt x="8281342" y="-326310"/>
                  <a:pt x="9128008" y="194043"/>
                </a:cubicBezTo>
                <a:cubicBezTo>
                  <a:pt x="10008541" y="333397"/>
                  <a:pt x="11694818" y="1069675"/>
                  <a:pt x="12201407" y="1445030"/>
                </a:cubicBezTo>
                <a:lnTo>
                  <a:pt x="12201407" y="2742509"/>
                </a:lnTo>
                <a:lnTo>
                  <a:pt x="9407" y="2742509"/>
                </a:lnTo>
                <a:lnTo>
                  <a:pt x="9407" y="1445030"/>
                </a:lnTo>
                <a:close/>
              </a:path>
            </a:pathLst>
          </a:cu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4B762E26-03F0-1FEB-D43F-FC83508015DD}"/>
              </a:ext>
            </a:extLst>
          </p:cNvPr>
          <p:cNvSpPr/>
          <p:nvPr/>
        </p:nvSpPr>
        <p:spPr>
          <a:xfrm>
            <a:off x="0" y="0"/>
            <a:ext cx="12192000" cy="1938867"/>
          </a:xfrm>
          <a:custGeom>
            <a:avLst/>
            <a:gdLst>
              <a:gd name="connsiteX0" fmla="*/ 0 w 12192000"/>
              <a:gd name="connsiteY0" fmla="*/ 0 h 1938867"/>
              <a:gd name="connsiteX1" fmla="*/ 12192000 w 12192000"/>
              <a:gd name="connsiteY1" fmla="*/ 0 h 1938867"/>
              <a:gd name="connsiteX2" fmla="*/ 12192000 w 12192000"/>
              <a:gd name="connsiteY2" fmla="*/ 1938867 h 1938867"/>
              <a:gd name="connsiteX3" fmla="*/ 0 w 12192000"/>
              <a:gd name="connsiteY3" fmla="*/ 1938867 h 1938867"/>
              <a:gd name="connsiteX4" fmla="*/ 0 w 12192000"/>
              <a:gd name="connsiteY4" fmla="*/ 0 h 1938867"/>
              <a:gd name="connsiteX0" fmla="*/ 0 w 12192000"/>
              <a:gd name="connsiteY0" fmla="*/ 0 h 1938867"/>
              <a:gd name="connsiteX1" fmla="*/ 12192000 w 12192000"/>
              <a:gd name="connsiteY1" fmla="*/ 0 h 1938867"/>
              <a:gd name="connsiteX2" fmla="*/ 12192000 w 12192000"/>
              <a:gd name="connsiteY2" fmla="*/ 1938867 h 1938867"/>
              <a:gd name="connsiteX3" fmla="*/ 8644467 w 12192000"/>
              <a:gd name="connsiteY3" fmla="*/ 736601 h 1938867"/>
              <a:gd name="connsiteX4" fmla="*/ 0 w 12192000"/>
              <a:gd name="connsiteY4" fmla="*/ 1938867 h 1938867"/>
              <a:gd name="connsiteX5" fmla="*/ 0 w 12192000"/>
              <a:gd name="connsiteY5" fmla="*/ 0 h 1938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1938867">
                <a:moveTo>
                  <a:pt x="0" y="0"/>
                </a:moveTo>
                <a:lnTo>
                  <a:pt x="12192000" y="0"/>
                </a:lnTo>
                <a:lnTo>
                  <a:pt x="12192000" y="1938867"/>
                </a:lnTo>
                <a:cubicBezTo>
                  <a:pt x="10992556" y="1938867"/>
                  <a:pt x="9843911" y="736601"/>
                  <a:pt x="8644467" y="736601"/>
                </a:cubicBezTo>
                <a:lnTo>
                  <a:pt x="0" y="1938867"/>
                </a:lnTo>
                <a:lnTo>
                  <a:pt x="0" y="0"/>
                </a:ln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800" dirty="0"/>
              <a:t>                                                               </a:t>
            </a:r>
            <a:endParaRPr lang="es-CO" sz="800" dirty="0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1016B9AA-22BE-3945-B484-14C7A6D34B80}"/>
              </a:ext>
            </a:extLst>
          </p:cNvPr>
          <p:cNvSpPr/>
          <p:nvPr/>
        </p:nvSpPr>
        <p:spPr>
          <a:xfrm>
            <a:off x="681962" y="0"/>
            <a:ext cx="1041399" cy="254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050" dirty="0">
                <a:solidFill>
                  <a:schemeClr val="bg1"/>
                </a:solidFill>
              </a:rPr>
              <a:t>Kit de arrastre</a:t>
            </a:r>
            <a:endParaRPr lang="es-CO" sz="1050" dirty="0">
              <a:solidFill>
                <a:schemeClr val="bg1"/>
              </a:solidFill>
            </a:endParaRP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8C328072-CB7F-9A8C-F3E6-6DE924C54881}"/>
              </a:ext>
            </a:extLst>
          </p:cNvPr>
          <p:cNvSpPr/>
          <p:nvPr/>
        </p:nvSpPr>
        <p:spPr>
          <a:xfrm>
            <a:off x="1948957" y="-2"/>
            <a:ext cx="1085850" cy="254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050" dirty="0">
                <a:solidFill>
                  <a:schemeClr val="bg1"/>
                </a:solidFill>
              </a:rPr>
              <a:t>Amortiguadores</a:t>
            </a:r>
            <a:endParaRPr lang="es-CO" sz="1050" dirty="0">
              <a:solidFill>
                <a:schemeClr val="bg1"/>
              </a:solidFill>
            </a:endParaRP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469559D1-352A-8CBD-859F-DF1DBF346B58}"/>
              </a:ext>
            </a:extLst>
          </p:cNvPr>
          <p:cNvSpPr/>
          <p:nvPr/>
        </p:nvSpPr>
        <p:spPr>
          <a:xfrm>
            <a:off x="3260403" y="0"/>
            <a:ext cx="808564" cy="254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050" dirty="0">
                <a:solidFill>
                  <a:schemeClr val="bg1"/>
                </a:solidFill>
              </a:rPr>
              <a:t>Cadenas</a:t>
            </a:r>
            <a:endParaRPr lang="es-CO" sz="1050" dirty="0">
              <a:solidFill>
                <a:schemeClr val="bg1"/>
              </a:solidFill>
            </a:endParaRP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1B9294BC-24E5-D669-C625-532A3D079991}"/>
              </a:ext>
            </a:extLst>
          </p:cNvPr>
          <p:cNvSpPr/>
          <p:nvPr/>
        </p:nvSpPr>
        <p:spPr>
          <a:xfrm>
            <a:off x="4270232" y="-2"/>
            <a:ext cx="1041399" cy="254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050" dirty="0">
                <a:solidFill>
                  <a:schemeClr val="bg1"/>
                </a:solidFill>
              </a:rPr>
              <a:t>Frenos</a:t>
            </a:r>
            <a:endParaRPr lang="es-CO" sz="1050" dirty="0">
              <a:solidFill>
                <a:schemeClr val="bg1"/>
              </a:solidFill>
            </a:endParaRP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68A23E32-52AB-A646-4E1D-AF82914013B3}"/>
              </a:ext>
            </a:extLst>
          </p:cNvPr>
          <p:cNvSpPr/>
          <p:nvPr/>
        </p:nvSpPr>
        <p:spPr>
          <a:xfrm>
            <a:off x="5503525" y="0"/>
            <a:ext cx="1041399" cy="254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050" dirty="0">
                <a:solidFill>
                  <a:schemeClr val="bg1"/>
                </a:solidFill>
              </a:rPr>
              <a:t>Eléctrico</a:t>
            </a:r>
            <a:endParaRPr lang="es-CO" sz="1050" dirty="0">
              <a:solidFill>
                <a:schemeClr val="bg1"/>
              </a:solidFill>
            </a:endParaRP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88FB050A-942E-A5C2-6DF8-3CF8AC142EC8}"/>
              </a:ext>
            </a:extLst>
          </p:cNvPr>
          <p:cNvSpPr/>
          <p:nvPr/>
        </p:nvSpPr>
        <p:spPr>
          <a:xfrm>
            <a:off x="6736818" y="0"/>
            <a:ext cx="1041399" cy="254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050" dirty="0">
                <a:solidFill>
                  <a:schemeClr val="bg1"/>
                </a:solidFill>
              </a:rPr>
              <a:t>Llantas</a:t>
            </a:r>
            <a:endParaRPr lang="es-CO" sz="1050" dirty="0">
              <a:solidFill>
                <a:schemeClr val="bg1"/>
              </a:solidFill>
            </a:endParaRPr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2A6B9A4F-4314-0EF6-6CAB-831334015D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4109" y="1190106"/>
            <a:ext cx="203200" cy="203200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56171FE3-9D5D-FB24-35DA-F7F084B2D4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2001" y="1160236"/>
            <a:ext cx="369687" cy="262940"/>
          </a:xfrm>
          <a:prstGeom prst="rect">
            <a:avLst/>
          </a:prstGeom>
        </p:spPr>
      </p:pic>
      <p:sp>
        <p:nvSpPr>
          <p:cNvPr id="22" name="CuadroTexto 21">
            <a:extLst>
              <a:ext uri="{FF2B5EF4-FFF2-40B4-BE49-F238E27FC236}">
                <a16:creationId xmlns:a16="http://schemas.microsoft.com/office/drawing/2014/main" id="{18FB3AB9-F16C-6CDB-AA5E-3FDE802B65A4}"/>
              </a:ext>
            </a:extLst>
          </p:cNvPr>
          <p:cNvSpPr txBox="1"/>
          <p:nvPr/>
        </p:nvSpPr>
        <p:spPr>
          <a:xfrm>
            <a:off x="6442937" y="1153864"/>
            <a:ext cx="9878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050" dirty="0">
                <a:solidFill>
                  <a:schemeClr val="bg1"/>
                </a:solidFill>
              </a:rPr>
              <a:t>3213225880</a:t>
            </a:r>
            <a:endParaRPr lang="es-CO" sz="1050" dirty="0">
              <a:solidFill>
                <a:schemeClr val="bg1"/>
              </a:solidFill>
            </a:endParaRP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B20C2916-E3D3-CE1F-50C1-8E8154EEEF81}"/>
              </a:ext>
            </a:extLst>
          </p:cNvPr>
          <p:cNvSpPr txBox="1"/>
          <p:nvPr/>
        </p:nvSpPr>
        <p:spPr>
          <a:xfrm>
            <a:off x="7593024" y="1152928"/>
            <a:ext cx="264828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050" dirty="0">
                <a:solidFill>
                  <a:schemeClr val="bg1"/>
                </a:solidFill>
              </a:rPr>
              <a:t>RepuestosJJJ@gmail.com</a:t>
            </a:r>
            <a:endParaRPr lang="es-CO" sz="1050" dirty="0">
              <a:solidFill>
                <a:schemeClr val="bg1"/>
              </a:solidFill>
            </a:endParaRPr>
          </a:p>
        </p:txBody>
      </p:sp>
      <p:sp>
        <p:nvSpPr>
          <p:cNvPr id="35" name="Rectángulo: esquinas redondeadas 34">
            <a:extLst>
              <a:ext uri="{FF2B5EF4-FFF2-40B4-BE49-F238E27FC236}">
                <a16:creationId xmlns:a16="http://schemas.microsoft.com/office/drawing/2014/main" id="{7B67E14D-7430-3FB9-2CC5-96D4E6AF0D0E}"/>
              </a:ext>
            </a:extLst>
          </p:cNvPr>
          <p:cNvSpPr/>
          <p:nvPr/>
        </p:nvSpPr>
        <p:spPr>
          <a:xfrm>
            <a:off x="10033000" y="395905"/>
            <a:ext cx="2048933" cy="598928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D266A75C-94B3-E0BF-5452-6178AC16DF39}"/>
              </a:ext>
            </a:extLst>
          </p:cNvPr>
          <p:cNvSpPr/>
          <p:nvPr/>
        </p:nvSpPr>
        <p:spPr>
          <a:xfrm>
            <a:off x="0" y="2150533"/>
            <a:ext cx="12201407" cy="4805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43" name="Rectángulo 42">
            <a:extLst>
              <a:ext uri="{FF2B5EF4-FFF2-40B4-BE49-F238E27FC236}">
                <a16:creationId xmlns:a16="http://schemas.microsoft.com/office/drawing/2014/main" id="{F579C313-5D48-2F4E-7308-149C409D6DCA}"/>
              </a:ext>
            </a:extLst>
          </p:cNvPr>
          <p:cNvSpPr/>
          <p:nvPr/>
        </p:nvSpPr>
        <p:spPr>
          <a:xfrm>
            <a:off x="1544458" y="2633076"/>
            <a:ext cx="3090910" cy="3250856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61" name="CuadroTexto 60">
            <a:extLst>
              <a:ext uri="{FF2B5EF4-FFF2-40B4-BE49-F238E27FC236}">
                <a16:creationId xmlns:a16="http://schemas.microsoft.com/office/drawing/2014/main" id="{844AEF8B-75DF-CBE0-AF4E-5A3431129479}"/>
              </a:ext>
            </a:extLst>
          </p:cNvPr>
          <p:cNvSpPr txBox="1"/>
          <p:nvPr/>
        </p:nvSpPr>
        <p:spPr>
          <a:xfrm>
            <a:off x="5457158" y="2731377"/>
            <a:ext cx="347107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/>
              <a:t>Batería Gel 12N5L-Bs </a:t>
            </a:r>
            <a:r>
              <a:rPr lang="es-MX" sz="2000" b="1" dirty="0" err="1"/>
              <a:t>Revo</a:t>
            </a:r>
            <a:r>
              <a:rPr lang="es-MX" sz="2000" b="1" dirty="0"/>
              <a:t> </a:t>
            </a:r>
            <a:r>
              <a:rPr lang="es-MX" sz="2000" b="1" dirty="0" err="1"/>
              <a:t>Und</a:t>
            </a:r>
            <a:endParaRPr lang="es-MX" sz="2000" b="1" dirty="0"/>
          </a:p>
          <a:p>
            <a:endParaRPr lang="es-CO" dirty="0"/>
          </a:p>
        </p:txBody>
      </p:sp>
      <p:sp>
        <p:nvSpPr>
          <p:cNvPr id="63" name="CuadroTexto 62">
            <a:extLst>
              <a:ext uri="{FF2B5EF4-FFF2-40B4-BE49-F238E27FC236}">
                <a16:creationId xmlns:a16="http://schemas.microsoft.com/office/drawing/2014/main" id="{9A4852EB-4C88-DB6B-0110-229512D564E7}"/>
              </a:ext>
            </a:extLst>
          </p:cNvPr>
          <p:cNvSpPr txBox="1"/>
          <p:nvPr/>
        </p:nvSpPr>
        <p:spPr>
          <a:xfrm>
            <a:off x="5420941" y="3133263"/>
            <a:ext cx="213422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O" altLang="es-CO" sz="16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$ 91,400 $ 82,260 </a:t>
            </a:r>
          </a:p>
          <a:p>
            <a:endParaRPr lang="es-CO" dirty="0"/>
          </a:p>
        </p:txBody>
      </p:sp>
      <p:cxnSp>
        <p:nvCxnSpPr>
          <p:cNvPr id="66" name="Conector recto 65">
            <a:extLst>
              <a:ext uri="{FF2B5EF4-FFF2-40B4-BE49-F238E27FC236}">
                <a16:creationId xmlns:a16="http://schemas.microsoft.com/office/drawing/2014/main" id="{A71FEF81-324F-9D27-AA31-CB2484CB5BDB}"/>
              </a:ext>
            </a:extLst>
          </p:cNvPr>
          <p:cNvCxnSpPr>
            <a:cxnSpLocks/>
          </p:cNvCxnSpPr>
          <p:nvPr/>
        </p:nvCxnSpPr>
        <p:spPr>
          <a:xfrm flipH="1">
            <a:off x="5506126" y="3305039"/>
            <a:ext cx="827845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Imagen 9">
            <a:extLst>
              <a:ext uri="{FF2B5EF4-FFF2-40B4-BE49-F238E27FC236}">
                <a16:creationId xmlns:a16="http://schemas.microsoft.com/office/drawing/2014/main" id="{1A068002-04F3-9C9C-D9B1-E3EF491921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3425" y="3047305"/>
            <a:ext cx="2768603" cy="2530406"/>
          </a:xfrm>
          <a:prstGeom prst="rect">
            <a:avLst/>
          </a:prstGeom>
        </p:spPr>
      </p:pic>
      <p:sp>
        <p:nvSpPr>
          <p:cNvPr id="18" name="CuadroTexto 17">
            <a:extLst>
              <a:ext uri="{FF2B5EF4-FFF2-40B4-BE49-F238E27FC236}">
                <a16:creationId xmlns:a16="http://schemas.microsoft.com/office/drawing/2014/main" id="{2823B64F-F915-C996-BD0C-604EF31C369B}"/>
              </a:ext>
            </a:extLst>
          </p:cNvPr>
          <p:cNvSpPr txBox="1"/>
          <p:nvPr/>
        </p:nvSpPr>
        <p:spPr>
          <a:xfrm>
            <a:off x="5586079" y="2584841"/>
            <a:ext cx="30909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100" dirty="0"/>
              <a:t>Baterías para Moto, Repuestos</a:t>
            </a:r>
            <a:endParaRPr lang="es-CO" sz="1100" dirty="0"/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2816421A-6248-8E69-6F0B-B66AF172D4DB}"/>
              </a:ext>
            </a:extLst>
          </p:cNvPr>
          <p:cNvSpPr txBox="1"/>
          <p:nvPr/>
        </p:nvSpPr>
        <p:spPr>
          <a:xfrm>
            <a:off x="7147592" y="3136527"/>
            <a:ext cx="18256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>
                <a:latin typeface="Bookman Old Style" panose="02050604050505020204" pitchFamily="18" charset="0"/>
              </a:rPr>
              <a:t>No Incluye Envíos</a:t>
            </a:r>
            <a:endParaRPr lang="es-CO" sz="1400" dirty="0">
              <a:latin typeface="Bookman Old Style" panose="02050604050505020204" pitchFamily="18" charset="0"/>
            </a:endParaRP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FBB7AA03-0DDC-04DF-EA81-4EF33C3D5D06}"/>
              </a:ext>
            </a:extLst>
          </p:cNvPr>
          <p:cNvSpPr txBox="1"/>
          <p:nvPr/>
        </p:nvSpPr>
        <p:spPr>
          <a:xfrm>
            <a:off x="5514400" y="3456540"/>
            <a:ext cx="3234267" cy="1892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900" dirty="0">
                <a:latin typeface="Bookman Old Style" panose="02050604050505020204" pitchFamily="18" charset="0"/>
              </a:rPr>
              <a:t>Aplicaciones: Bajaj</a:t>
            </a:r>
            <a:r>
              <a:rPr lang="es-CO" sz="900" b="1" dirty="0">
                <a:latin typeface="Bookman Old Style" panose="02050604050505020204" pitchFamily="18" charset="0"/>
              </a:rPr>
              <a:t>:</a:t>
            </a:r>
            <a:r>
              <a:rPr lang="es-CO" sz="900" dirty="0">
                <a:latin typeface="Bookman Old Style" panose="02050604050505020204" pitchFamily="18" charset="0"/>
              </a:rPr>
              <a:t> Discover 100M-100S-125-125-125St-150St-135 Supreme- Pulsar 125Ns-135Xcd-125- Platino 125-125S- Bóxer 150Bm- Bóxer 100Es-Ks- </a:t>
            </a:r>
            <a:r>
              <a:rPr lang="es-CO" sz="900" b="1" dirty="0">
                <a:latin typeface="Bookman Old Style" panose="02050604050505020204" pitchFamily="18" charset="0"/>
              </a:rPr>
              <a:t>Yamaha:</a:t>
            </a:r>
            <a:r>
              <a:rPr lang="es-CO" sz="900" dirty="0">
                <a:latin typeface="Bookman Old Style" panose="02050604050505020204" pitchFamily="18" charset="0"/>
              </a:rPr>
              <a:t> Sz Rr-Sz R- Crypton 110-115- Libero 125- </a:t>
            </a:r>
            <a:r>
              <a:rPr lang="es-CO" sz="900" dirty="0" err="1">
                <a:latin typeface="Bookman Old Style" panose="02050604050505020204" pitchFamily="18" charset="0"/>
              </a:rPr>
              <a:t>Xtz</a:t>
            </a:r>
            <a:r>
              <a:rPr lang="es-CO" sz="900" dirty="0">
                <a:latin typeface="Bookman Old Style" panose="02050604050505020204" pitchFamily="18" charset="0"/>
              </a:rPr>
              <a:t> 125- </a:t>
            </a:r>
            <a:r>
              <a:rPr lang="es-CO" sz="900" dirty="0" err="1">
                <a:latin typeface="Bookman Old Style" panose="02050604050505020204" pitchFamily="18" charset="0"/>
              </a:rPr>
              <a:t>Ybr</a:t>
            </a:r>
            <a:r>
              <a:rPr lang="es-CO" sz="900" dirty="0">
                <a:latin typeface="Bookman Old Style" panose="02050604050505020204" pitchFamily="18" charset="0"/>
              </a:rPr>
              <a:t> 125E- </a:t>
            </a:r>
            <a:r>
              <a:rPr lang="es-CO" sz="900" dirty="0" err="1">
                <a:latin typeface="Bookman Old Style" panose="02050604050505020204" pitchFamily="18" charset="0"/>
              </a:rPr>
              <a:t>Ybr</a:t>
            </a:r>
            <a:r>
              <a:rPr lang="es-CO" sz="900" dirty="0">
                <a:latin typeface="Bookman Old Style" panose="02050604050505020204" pitchFamily="18" charset="0"/>
              </a:rPr>
              <a:t> 125 </a:t>
            </a:r>
            <a:r>
              <a:rPr lang="es-CO" sz="900" dirty="0" err="1">
                <a:latin typeface="Bookman Old Style" panose="02050604050505020204" pitchFamily="18" charset="0"/>
              </a:rPr>
              <a:t>Ss</a:t>
            </a:r>
            <a:r>
              <a:rPr lang="es-CO" sz="900" dirty="0">
                <a:latin typeface="Bookman Old Style" panose="02050604050505020204" pitchFamily="18" charset="0"/>
              </a:rPr>
              <a:t>- </a:t>
            </a:r>
            <a:r>
              <a:rPr lang="es-CO" sz="900" dirty="0" err="1">
                <a:latin typeface="Bookman Old Style" panose="02050604050505020204" pitchFamily="18" charset="0"/>
              </a:rPr>
              <a:t>Fz</a:t>
            </a:r>
            <a:r>
              <a:rPr lang="es-CO" sz="900" dirty="0">
                <a:latin typeface="Bookman Old Style" panose="02050604050505020204" pitchFamily="18" charset="0"/>
              </a:rPr>
              <a:t> 16- </a:t>
            </a:r>
            <a:r>
              <a:rPr lang="es-CO" sz="900" b="1" dirty="0">
                <a:latin typeface="Bookman Old Style" panose="02050604050505020204" pitchFamily="18" charset="0"/>
              </a:rPr>
              <a:t>Suzuki:</a:t>
            </a:r>
            <a:r>
              <a:rPr lang="es-CO" sz="900" dirty="0">
                <a:latin typeface="Bookman Old Style" panose="02050604050505020204" pitchFamily="18" charset="0"/>
              </a:rPr>
              <a:t> </a:t>
            </a:r>
            <a:r>
              <a:rPr lang="es-CO" sz="900" dirty="0" err="1">
                <a:latin typeface="Bookman Old Style" panose="02050604050505020204" pitchFamily="18" charset="0"/>
              </a:rPr>
              <a:t>Fd</a:t>
            </a:r>
            <a:r>
              <a:rPr lang="es-CO" sz="900" dirty="0">
                <a:latin typeface="Bookman Old Style" panose="02050604050505020204" pitchFamily="18" charset="0"/>
              </a:rPr>
              <a:t> 115 Viva- Fd115 </a:t>
            </a:r>
            <a:r>
              <a:rPr lang="es-CO" sz="900" dirty="0" err="1">
                <a:latin typeface="Bookman Old Style" panose="02050604050505020204" pitchFamily="18" charset="0"/>
              </a:rPr>
              <a:t>Vivax</a:t>
            </a:r>
            <a:r>
              <a:rPr lang="es-CO" sz="900" dirty="0">
                <a:latin typeface="Bookman Old Style" panose="02050604050505020204" pitchFamily="18" charset="0"/>
              </a:rPr>
              <a:t>- Ax4- </a:t>
            </a:r>
            <a:r>
              <a:rPr lang="es-CO" sz="900" dirty="0" err="1">
                <a:latin typeface="Bookman Old Style" panose="02050604050505020204" pitchFamily="18" charset="0"/>
              </a:rPr>
              <a:t>Evolution</a:t>
            </a:r>
            <a:r>
              <a:rPr lang="es-CO" sz="900" dirty="0">
                <a:latin typeface="Bookman Old Style" panose="02050604050505020204" pitchFamily="18" charset="0"/>
              </a:rPr>
              <a:t>- </a:t>
            </a:r>
            <a:r>
              <a:rPr lang="es-CO" sz="900" dirty="0" err="1">
                <a:latin typeface="Bookman Old Style" panose="02050604050505020204" pitchFamily="18" charset="0"/>
              </a:rPr>
              <a:t>Hayate</a:t>
            </a:r>
            <a:r>
              <a:rPr lang="es-CO" sz="900" dirty="0">
                <a:latin typeface="Bookman Old Style" panose="02050604050505020204" pitchFamily="18" charset="0"/>
              </a:rPr>
              <a:t> 110- Viva R-</a:t>
            </a:r>
            <a:r>
              <a:rPr lang="es-CO" sz="900" dirty="0" err="1">
                <a:latin typeface="Bookman Old Style" panose="02050604050505020204" pitchFamily="18" charset="0"/>
              </a:rPr>
              <a:t>Cool</a:t>
            </a:r>
            <a:r>
              <a:rPr lang="es-CO" sz="900" dirty="0">
                <a:latin typeface="Bookman Old Style" panose="02050604050505020204" pitchFamily="18" charset="0"/>
              </a:rPr>
              <a:t>-Style- </a:t>
            </a:r>
            <a:r>
              <a:rPr lang="es-CO" sz="900" dirty="0" err="1">
                <a:latin typeface="Bookman Old Style" panose="02050604050505020204" pitchFamily="18" charset="0"/>
              </a:rPr>
              <a:t>An</a:t>
            </a:r>
            <a:r>
              <a:rPr lang="es-CO" sz="900" dirty="0">
                <a:latin typeface="Bookman Old Style" panose="02050604050505020204" pitchFamily="18" charset="0"/>
              </a:rPr>
              <a:t> 80- Honda </a:t>
            </a:r>
            <a:r>
              <a:rPr lang="es-CO" sz="900" dirty="0" err="1">
                <a:latin typeface="Bookman Old Style" panose="02050604050505020204" pitchFamily="18" charset="0"/>
              </a:rPr>
              <a:t>Cbf</a:t>
            </a:r>
            <a:r>
              <a:rPr lang="es-CO" sz="900" dirty="0">
                <a:latin typeface="Bookman Old Style" panose="02050604050505020204" pitchFamily="18" charset="0"/>
              </a:rPr>
              <a:t> 125- C 100 Wave- Eco </a:t>
            </a:r>
            <a:r>
              <a:rPr lang="es-CO" sz="900" dirty="0" err="1">
                <a:latin typeface="Bookman Old Style" panose="02050604050505020204" pitchFamily="18" charset="0"/>
              </a:rPr>
              <a:t>Delux</a:t>
            </a:r>
            <a:r>
              <a:rPr lang="es-CO" sz="900" dirty="0">
                <a:latin typeface="Bookman Old Style" panose="02050604050505020204" pitchFamily="18" charset="0"/>
              </a:rPr>
              <a:t> Es- </a:t>
            </a:r>
            <a:r>
              <a:rPr lang="es-CO" sz="900" dirty="0" err="1">
                <a:latin typeface="Bookman Old Style" panose="02050604050505020204" pitchFamily="18" charset="0"/>
              </a:rPr>
              <a:t>Splendor</a:t>
            </a:r>
            <a:r>
              <a:rPr lang="es-CO" sz="900" dirty="0">
                <a:latin typeface="Bookman Old Style" panose="02050604050505020204" pitchFamily="18" charset="0"/>
              </a:rPr>
              <a:t> </a:t>
            </a:r>
            <a:r>
              <a:rPr lang="es-CO" sz="900" dirty="0" err="1">
                <a:latin typeface="Bookman Old Style" panose="02050604050505020204" pitchFamily="18" charset="0"/>
              </a:rPr>
              <a:t>Nxg</a:t>
            </a:r>
            <a:r>
              <a:rPr lang="es-CO" sz="900" dirty="0">
                <a:latin typeface="Bookman Old Style" panose="02050604050505020204" pitchFamily="18" charset="0"/>
              </a:rPr>
              <a:t> Es- Wave 100S- </a:t>
            </a:r>
            <a:r>
              <a:rPr lang="es-CO" sz="900" dirty="0" err="1">
                <a:latin typeface="Bookman Old Style" panose="02050604050505020204" pitchFamily="18" charset="0"/>
              </a:rPr>
              <a:t>Cbf</a:t>
            </a:r>
            <a:r>
              <a:rPr lang="es-CO" sz="900" dirty="0">
                <a:latin typeface="Bookman Old Style" panose="02050604050505020204" pitchFamily="18" charset="0"/>
              </a:rPr>
              <a:t> 125S- </a:t>
            </a:r>
            <a:r>
              <a:rPr lang="es-CO" sz="900" b="1" dirty="0" err="1">
                <a:latin typeface="Bookman Old Style" panose="02050604050505020204" pitchFamily="18" charset="0"/>
              </a:rPr>
              <a:t>Akt</a:t>
            </a:r>
            <a:r>
              <a:rPr lang="es-CO" sz="900" b="1" dirty="0">
                <a:latin typeface="Bookman Old Style" panose="02050604050505020204" pitchFamily="18" charset="0"/>
              </a:rPr>
              <a:t>:</a:t>
            </a:r>
            <a:r>
              <a:rPr lang="es-CO" sz="900" dirty="0">
                <a:latin typeface="Bookman Old Style" panose="02050604050505020204" pitchFamily="18" charset="0"/>
              </a:rPr>
              <a:t> </a:t>
            </a:r>
            <a:r>
              <a:rPr lang="es-CO" sz="900" dirty="0" err="1">
                <a:latin typeface="Bookman Old Style" panose="02050604050505020204" pitchFamily="18" charset="0"/>
              </a:rPr>
              <a:t>Special</a:t>
            </a:r>
            <a:r>
              <a:rPr lang="es-CO" sz="900" dirty="0">
                <a:latin typeface="Bookman Old Style" panose="02050604050505020204" pitchFamily="18" charset="0"/>
              </a:rPr>
              <a:t> 110- Flex 125- </a:t>
            </a:r>
            <a:r>
              <a:rPr lang="es-CO" sz="900" dirty="0" err="1">
                <a:latin typeface="Bookman Old Style" panose="02050604050505020204" pitchFamily="18" charset="0"/>
              </a:rPr>
              <a:t>Tvs</a:t>
            </a:r>
            <a:r>
              <a:rPr lang="es-CO" sz="900" dirty="0">
                <a:latin typeface="Bookman Old Style" panose="02050604050505020204" pitchFamily="18" charset="0"/>
              </a:rPr>
              <a:t> 100- </a:t>
            </a:r>
            <a:r>
              <a:rPr lang="es-CO" sz="900" b="1" dirty="0" err="1">
                <a:latin typeface="Bookman Old Style" panose="02050604050505020204" pitchFamily="18" charset="0"/>
              </a:rPr>
              <a:t>Kymco</a:t>
            </a:r>
            <a:r>
              <a:rPr lang="es-CO" sz="900" b="1" dirty="0">
                <a:latin typeface="Bookman Old Style" panose="02050604050505020204" pitchFamily="18" charset="0"/>
              </a:rPr>
              <a:t>:</a:t>
            </a:r>
            <a:r>
              <a:rPr lang="es-CO" sz="900" dirty="0">
                <a:latin typeface="Bookman Old Style" panose="02050604050505020204" pitchFamily="18" charset="0"/>
              </a:rPr>
              <a:t> Active 110- </a:t>
            </a:r>
            <a:r>
              <a:rPr lang="es-CO" sz="900" dirty="0" err="1">
                <a:latin typeface="Bookman Old Style" panose="02050604050505020204" pitchFamily="18" charset="0"/>
              </a:rPr>
              <a:t>Spike</a:t>
            </a:r>
            <a:r>
              <a:rPr lang="es-CO" sz="900" dirty="0">
                <a:latin typeface="Bookman Old Style" panose="02050604050505020204" pitchFamily="18" charset="0"/>
              </a:rPr>
              <a:t> 125- </a:t>
            </a:r>
            <a:r>
              <a:rPr lang="es-CO" sz="900" dirty="0" err="1">
                <a:latin typeface="Bookman Old Style" panose="02050604050505020204" pitchFamily="18" charset="0"/>
              </a:rPr>
              <a:t>Unik</a:t>
            </a:r>
            <a:r>
              <a:rPr lang="es-CO" sz="900" dirty="0">
                <a:latin typeface="Bookman Old Style" panose="02050604050505020204" pitchFamily="18" charset="0"/>
              </a:rPr>
              <a:t> 110- </a:t>
            </a:r>
            <a:r>
              <a:rPr lang="es-CO" sz="900" dirty="0" err="1">
                <a:latin typeface="Bookman Old Style" panose="02050604050505020204" pitchFamily="18" charset="0"/>
              </a:rPr>
              <a:t>Track</a:t>
            </a:r>
            <a:r>
              <a:rPr lang="es-CO" sz="900" dirty="0">
                <a:latin typeface="Bookman Old Style" panose="02050604050505020204" pitchFamily="18" charset="0"/>
              </a:rPr>
              <a:t> 125- </a:t>
            </a:r>
            <a:r>
              <a:rPr lang="es-CO" sz="900" dirty="0" err="1">
                <a:latin typeface="Bookman Old Style" panose="02050604050505020204" pitchFamily="18" charset="0"/>
              </a:rPr>
              <a:t>Victory</a:t>
            </a:r>
            <a:r>
              <a:rPr lang="es-CO" sz="900" dirty="0">
                <a:latin typeface="Bookman Old Style" panose="02050604050505020204" pitchFamily="18" charset="0"/>
              </a:rPr>
              <a:t> </a:t>
            </a:r>
            <a:r>
              <a:rPr lang="es-CO" sz="900" dirty="0" err="1">
                <a:latin typeface="Bookman Old Style" panose="02050604050505020204" pitchFamily="18" charset="0"/>
              </a:rPr>
              <a:t>One</a:t>
            </a:r>
            <a:r>
              <a:rPr lang="es-CO" sz="900" dirty="0">
                <a:latin typeface="Bookman Old Style" panose="02050604050505020204" pitchFamily="18" charset="0"/>
              </a:rPr>
              <a:t>- Flow 125- </a:t>
            </a:r>
            <a:r>
              <a:rPr lang="es-CO" sz="900" dirty="0" err="1">
                <a:latin typeface="Bookman Old Style" panose="02050604050505020204" pitchFamily="18" charset="0"/>
              </a:rPr>
              <a:t>Mrx</a:t>
            </a:r>
            <a:r>
              <a:rPr lang="es-CO" sz="900" dirty="0">
                <a:latin typeface="Bookman Old Style" panose="02050604050505020204" pitchFamily="18" charset="0"/>
              </a:rPr>
              <a:t> 125Mv- </a:t>
            </a:r>
            <a:r>
              <a:rPr lang="es-CO" sz="900" dirty="0" err="1">
                <a:latin typeface="Bookman Old Style" panose="02050604050505020204" pitchFamily="18" charset="0"/>
              </a:rPr>
              <a:t>Mrx</a:t>
            </a:r>
            <a:r>
              <a:rPr lang="es-CO" sz="900" dirty="0">
                <a:latin typeface="Bookman Old Style" panose="02050604050505020204" pitchFamily="18" charset="0"/>
              </a:rPr>
              <a:t> 150Mv- </a:t>
            </a:r>
            <a:r>
              <a:rPr lang="es-CO" sz="900" dirty="0" err="1">
                <a:latin typeface="Bookman Old Style" panose="02050604050505020204" pitchFamily="18" charset="0"/>
              </a:rPr>
              <a:t>Advance</a:t>
            </a:r>
            <a:r>
              <a:rPr lang="es-CO" sz="900" dirty="0">
                <a:latin typeface="Bookman Old Style" panose="02050604050505020204" pitchFamily="18" charset="0"/>
              </a:rPr>
              <a:t> 110R:</a:t>
            </a:r>
            <a:r>
              <a:rPr lang="es-CO" sz="900" b="1" dirty="0">
                <a:latin typeface="Bookman Old Style" panose="02050604050505020204" pitchFamily="18" charset="0"/>
              </a:rPr>
              <a:t>Medidas (Largo, Ancho, Alto):</a:t>
            </a:r>
            <a:r>
              <a:rPr lang="es-CO" sz="900" dirty="0">
                <a:latin typeface="Bookman Old Style" panose="02050604050505020204" pitchFamily="18" charset="0"/>
              </a:rPr>
              <a:t>120*60*130:</a:t>
            </a:r>
            <a:r>
              <a:rPr lang="es-CO" sz="900" b="1" dirty="0">
                <a:latin typeface="Bookman Old Style" panose="02050604050505020204" pitchFamily="18" charset="0"/>
              </a:rPr>
              <a:t>Voltios:</a:t>
            </a:r>
            <a:r>
              <a:rPr lang="es-CO" sz="900" dirty="0">
                <a:latin typeface="Bookman Old Style" panose="02050604050505020204" pitchFamily="18" charset="0"/>
              </a:rPr>
              <a:t>12:</a:t>
            </a:r>
            <a:r>
              <a:rPr lang="es-CO" sz="900" b="1" dirty="0">
                <a:latin typeface="Bookman Old Style" panose="02050604050505020204" pitchFamily="18" charset="0"/>
              </a:rPr>
              <a:t>Amperios (10 </a:t>
            </a:r>
            <a:r>
              <a:rPr lang="es-CO" sz="900" b="1" dirty="0" err="1">
                <a:latin typeface="Bookman Old Style" panose="02050604050505020204" pitchFamily="18" charset="0"/>
              </a:rPr>
              <a:t>Hr</a:t>
            </a:r>
            <a:r>
              <a:rPr lang="es-CO" sz="900" b="1" dirty="0">
                <a:latin typeface="Bookman Old Style" panose="02050604050505020204" pitchFamily="18" charset="0"/>
              </a:rPr>
              <a:t>):</a:t>
            </a:r>
            <a:r>
              <a:rPr lang="es-CO" sz="900" dirty="0">
                <a:latin typeface="Bookman Old Style" panose="02050604050505020204" pitchFamily="18" charset="0"/>
              </a:rPr>
              <a:t>5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ED6F7A49-22C0-5C5A-4C8D-3875D8347016}"/>
              </a:ext>
            </a:extLst>
          </p:cNvPr>
          <p:cNvSpPr txBox="1"/>
          <p:nvPr/>
        </p:nvSpPr>
        <p:spPr>
          <a:xfrm>
            <a:off x="5700861" y="5402283"/>
            <a:ext cx="1744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atin typeface="Bookman Old Style" panose="02050604050505020204" pitchFamily="18" charset="0"/>
              </a:rPr>
              <a:t>Disponibilidad:</a:t>
            </a: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996B1B23-373A-19D2-BF34-69FB349C1726}"/>
              </a:ext>
            </a:extLst>
          </p:cNvPr>
          <p:cNvSpPr txBox="1"/>
          <p:nvPr/>
        </p:nvSpPr>
        <p:spPr>
          <a:xfrm>
            <a:off x="7099477" y="5396359"/>
            <a:ext cx="22381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solidFill>
                  <a:schemeClr val="accent6">
                    <a:lumMod val="75000"/>
                  </a:schemeClr>
                </a:solidFill>
                <a:latin typeface="Bookman Old Style" panose="02050604050505020204" pitchFamily="18" charset="0"/>
              </a:rPr>
              <a:t>Hay existencias</a:t>
            </a:r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6AD99475-FB07-83A1-6CD4-FB781641CC41}"/>
              </a:ext>
            </a:extLst>
          </p:cNvPr>
          <p:cNvSpPr/>
          <p:nvPr/>
        </p:nvSpPr>
        <p:spPr>
          <a:xfrm>
            <a:off x="5825334" y="5809502"/>
            <a:ext cx="420302" cy="307777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MX" dirty="0"/>
              <a:t>1 </a:t>
            </a:r>
            <a:endParaRPr lang="es-CO" dirty="0"/>
          </a:p>
        </p:txBody>
      </p:sp>
      <p:sp>
        <p:nvSpPr>
          <p:cNvPr id="33" name="Rectángulo: esquinas redondeadas 32">
            <a:extLst>
              <a:ext uri="{FF2B5EF4-FFF2-40B4-BE49-F238E27FC236}">
                <a16:creationId xmlns:a16="http://schemas.microsoft.com/office/drawing/2014/main" id="{0F50FFB2-D38C-F078-9A91-365871E350FE}"/>
              </a:ext>
            </a:extLst>
          </p:cNvPr>
          <p:cNvSpPr/>
          <p:nvPr/>
        </p:nvSpPr>
        <p:spPr>
          <a:xfrm>
            <a:off x="6614442" y="5764931"/>
            <a:ext cx="2134225" cy="400897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4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ookman Old Style" panose="02050604050505020204" pitchFamily="18" charset="0"/>
              </a:rPr>
              <a:t>AÑADIR AL CARRITO</a:t>
            </a:r>
            <a:endParaRPr lang="es-CO" sz="1400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Bookman Old Style" panose="02050604050505020204" pitchFamily="18" charset="0"/>
            </a:endParaRPr>
          </a:p>
        </p:txBody>
      </p:sp>
      <p:sp>
        <p:nvSpPr>
          <p:cNvPr id="39" name="Flecha: arriba y abajo 38">
            <a:extLst>
              <a:ext uri="{FF2B5EF4-FFF2-40B4-BE49-F238E27FC236}">
                <a16:creationId xmlns:a16="http://schemas.microsoft.com/office/drawing/2014/main" id="{F9D5ED8A-8D3F-5C83-B2F9-0ED965DAE3E5}"/>
              </a:ext>
            </a:extLst>
          </p:cNvPr>
          <p:cNvSpPr/>
          <p:nvPr/>
        </p:nvSpPr>
        <p:spPr>
          <a:xfrm>
            <a:off x="6059377" y="5854945"/>
            <a:ext cx="152400" cy="215042"/>
          </a:xfrm>
          <a:prstGeom prst="upDownArrow">
            <a:avLst/>
          </a:prstGeom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pic>
        <p:nvPicPr>
          <p:cNvPr id="45" name="Imagen 44">
            <a:extLst>
              <a:ext uri="{FF2B5EF4-FFF2-40B4-BE49-F238E27FC236}">
                <a16:creationId xmlns:a16="http://schemas.microsoft.com/office/drawing/2014/main" id="{0279DF58-E7F6-98FB-87D8-163B5D4D02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4458" y="5903047"/>
            <a:ext cx="575035" cy="525562"/>
          </a:xfrm>
          <a:prstGeom prst="rect">
            <a:avLst/>
          </a:prstGeom>
        </p:spPr>
      </p:pic>
      <p:pic>
        <p:nvPicPr>
          <p:cNvPr id="53" name="Imagen 52">
            <a:hlinkClick r:id="rId7" action="ppaction://hlinksldjump"/>
            <a:extLst>
              <a:ext uri="{FF2B5EF4-FFF2-40B4-BE49-F238E27FC236}">
                <a16:creationId xmlns:a16="http://schemas.microsoft.com/office/drawing/2014/main" id="{9CC0631F-3A9D-106D-FB11-5E987ADBD6F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5152" y="5911828"/>
            <a:ext cx="673460" cy="525563"/>
          </a:xfrm>
          <a:prstGeom prst="rect">
            <a:avLst/>
          </a:prstGeom>
        </p:spPr>
      </p:pic>
      <p:sp>
        <p:nvSpPr>
          <p:cNvPr id="54" name="CuadroTexto 53">
            <a:hlinkClick r:id="rId10" action="ppaction://hlinksldjump"/>
            <a:extLst>
              <a:ext uri="{FF2B5EF4-FFF2-40B4-BE49-F238E27FC236}">
                <a16:creationId xmlns:a16="http://schemas.microsoft.com/office/drawing/2014/main" id="{A5E0E410-4B1E-7770-3B36-073D18A02282}"/>
              </a:ext>
            </a:extLst>
          </p:cNvPr>
          <p:cNvSpPr txBox="1"/>
          <p:nvPr/>
        </p:nvSpPr>
        <p:spPr>
          <a:xfrm>
            <a:off x="1481972" y="6536886"/>
            <a:ext cx="1663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b="1" dirty="0">
                <a:latin typeface="Bookman Old Style" panose="02050604050505020204" pitchFamily="18" charset="0"/>
              </a:rPr>
              <a:t>Descripción</a:t>
            </a:r>
            <a:endParaRPr lang="es-CO" b="1" dirty="0">
              <a:latin typeface="Bookman Old Style" panose="02050604050505020204" pitchFamily="18" charset="0"/>
            </a:endParaRPr>
          </a:p>
        </p:txBody>
      </p:sp>
      <p:sp>
        <p:nvSpPr>
          <p:cNvPr id="56" name="CuadroTexto 55">
            <a:extLst>
              <a:ext uri="{FF2B5EF4-FFF2-40B4-BE49-F238E27FC236}">
                <a16:creationId xmlns:a16="http://schemas.microsoft.com/office/drawing/2014/main" id="{8B86CF07-0F49-688F-8A75-98A1885A1A62}"/>
              </a:ext>
            </a:extLst>
          </p:cNvPr>
          <p:cNvSpPr txBox="1"/>
          <p:nvPr/>
        </p:nvSpPr>
        <p:spPr>
          <a:xfrm>
            <a:off x="2830661" y="6543077"/>
            <a:ext cx="279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b="1" dirty="0">
                <a:latin typeface="Bookman Old Style" panose="02050604050505020204" pitchFamily="18" charset="0"/>
              </a:rPr>
              <a:t>Información adicional</a:t>
            </a:r>
            <a:endParaRPr lang="es-CO" sz="1400" b="1" dirty="0">
              <a:latin typeface="Bookman Old Style" panose="02050604050505020204" pitchFamily="18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69A4B9DF-652A-84C8-824A-491A70CC38C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 flipV="1">
            <a:off x="10302961" y="516246"/>
            <a:ext cx="503992" cy="439854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E7F3CDE1-0357-4EC7-56A9-2B57C6D09CC4}"/>
              </a:ext>
            </a:extLst>
          </p:cNvPr>
          <p:cNvSpPr txBox="1"/>
          <p:nvPr/>
        </p:nvSpPr>
        <p:spPr>
          <a:xfrm>
            <a:off x="11090803" y="433367"/>
            <a:ext cx="6135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00" dirty="0">
                <a:latin typeface="Bookman Old Style" panose="02050604050505020204" pitchFamily="18" charset="0"/>
              </a:rPr>
              <a:t>Carrito</a:t>
            </a:r>
            <a:endParaRPr lang="es-CO" sz="900" dirty="0">
              <a:latin typeface="Bookman Old Style" panose="02050604050505020204" pitchFamily="18" charset="0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36D791F8-1408-7BAC-AE80-79F3BA840191}"/>
              </a:ext>
            </a:extLst>
          </p:cNvPr>
          <p:cNvSpPr txBox="1"/>
          <p:nvPr/>
        </p:nvSpPr>
        <p:spPr>
          <a:xfrm>
            <a:off x="11067038" y="689947"/>
            <a:ext cx="50399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MX" sz="1050" dirty="0"/>
              <a:t>$0</a:t>
            </a:r>
            <a:endParaRPr lang="es-CO" sz="1050" dirty="0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30489A8F-39DB-35FF-60AB-434D73C74C70}"/>
              </a:ext>
            </a:extLst>
          </p:cNvPr>
          <p:cNvSpPr/>
          <p:nvPr/>
        </p:nvSpPr>
        <p:spPr>
          <a:xfrm>
            <a:off x="10591967" y="422752"/>
            <a:ext cx="242424" cy="237066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/>
              <a:t>0</a:t>
            </a:r>
            <a:endParaRPr lang="es-CO" dirty="0"/>
          </a:p>
        </p:txBody>
      </p:sp>
      <p:sp>
        <p:nvSpPr>
          <p:cNvPr id="16" name="Rectángulo: esquinas redondeadas 15">
            <a:extLst>
              <a:ext uri="{FF2B5EF4-FFF2-40B4-BE49-F238E27FC236}">
                <a16:creationId xmlns:a16="http://schemas.microsoft.com/office/drawing/2014/main" id="{C4E3B7E4-9CBE-003B-F8E2-DE864D9637E1}"/>
              </a:ext>
            </a:extLst>
          </p:cNvPr>
          <p:cNvSpPr/>
          <p:nvPr/>
        </p:nvSpPr>
        <p:spPr>
          <a:xfrm>
            <a:off x="3958542" y="1444041"/>
            <a:ext cx="5381775" cy="449487"/>
          </a:xfrm>
          <a:prstGeom prst="round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27" name="Rectángulo: esquinas redondeadas 26">
            <a:extLst>
              <a:ext uri="{FF2B5EF4-FFF2-40B4-BE49-F238E27FC236}">
                <a16:creationId xmlns:a16="http://schemas.microsoft.com/office/drawing/2014/main" id="{FAEC7957-7C01-AEE9-C3AD-1B25FAA9B050}"/>
              </a:ext>
            </a:extLst>
          </p:cNvPr>
          <p:cNvSpPr/>
          <p:nvPr/>
        </p:nvSpPr>
        <p:spPr>
          <a:xfrm>
            <a:off x="3970116" y="1463087"/>
            <a:ext cx="1192735" cy="430441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1600" dirty="0"/>
              <a:t>Categoría  </a:t>
            </a:r>
            <a:endParaRPr lang="es-CO" sz="1600" dirty="0"/>
          </a:p>
        </p:txBody>
      </p:sp>
      <p:sp>
        <p:nvSpPr>
          <p:cNvPr id="28" name="Triángulo isósceles 27">
            <a:extLst>
              <a:ext uri="{FF2B5EF4-FFF2-40B4-BE49-F238E27FC236}">
                <a16:creationId xmlns:a16="http://schemas.microsoft.com/office/drawing/2014/main" id="{81C56702-E6B5-156D-C29B-CBFAD5729E4B}"/>
              </a:ext>
            </a:extLst>
          </p:cNvPr>
          <p:cNvSpPr/>
          <p:nvPr/>
        </p:nvSpPr>
        <p:spPr>
          <a:xfrm rot="10800000">
            <a:off x="4943954" y="1621357"/>
            <a:ext cx="101601" cy="127947"/>
          </a:xfrm>
          <a:prstGeom prst="triangle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31" name="Imagen 30">
            <a:extLst>
              <a:ext uri="{FF2B5EF4-FFF2-40B4-BE49-F238E27FC236}">
                <a16:creationId xmlns:a16="http://schemas.microsoft.com/office/drawing/2014/main" id="{950EFAA9-8129-C5C1-CF58-FC6DA514D51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5932" y="1466696"/>
            <a:ext cx="331454" cy="331454"/>
          </a:xfrm>
          <a:prstGeom prst="rect">
            <a:avLst/>
          </a:prstGeom>
        </p:spPr>
      </p:pic>
      <p:pic>
        <p:nvPicPr>
          <p:cNvPr id="32" name="Imagen 31">
            <a:hlinkClick r:id="rId13" action="ppaction://hlinksldjump"/>
            <a:extLst>
              <a:ext uri="{FF2B5EF4-FFF2-40B4-BE49-F238E27FC236}">
                <a16:creationId xmlns:a16="http://schemas.microsoft.com/office/drawing/2014/main" id="{D489D7B1-BA2B-353F-FB0F-06B150869A8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182" y="65455"/>
            <a:ext cx="1807956" cy="1807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5810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706EC336-6891-13E7-B866-E118897FCAB7}"/>
              </a:ext>
            </a:extLst>
          </p:cNvPr>
          <p:cNvSpPr/>
          <p:nvPr/>
        </p:nvSpPr>
        <p:spPr>
          <a:xfrm>
            <a:off x="-1" y="2198588"/>
            <a:ext cx="12192000" cy="4707466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44" name="Rectángulo 43">
            <a:extLst>
              <a:ext uri="{FF2B5EF4-FFF2-40B4-BE49-F238E27FC236}">
                <a16:creationId xmlns:a16="http://schemas.microsoft.com/office/drawing/2014/main" id="{4C1F046F-02A2-51F7-058F-90CB3C8177A4}"/>
              </a:ext>
            </a:extLst>
          </p:cNvPr>
          <p:cNvSpPr/>
          <p:nvPr/>
        </p:nvSpPr>
        <p:spPr>
          <a:xfrm>
            <a:off x="-9408" y="500222"/>
            <a:ext cx="12201407" cy="1650311"/>
          </a:xfrm>
          <a:custGeom>
            <a:avLst/>
            <a:gdLst>
              <a:gd name="connsiteX0" fmla="*/ 0 w 12192000"/>
              <a:gd name="connsiteY0" fmla="*/ 0 h 1297479"/>
              <a:gd name="connsiteX1" fmla="*/ 12192000 w 12192000"/>
              <a:gd name="connsiteY1" fmla="*/ 0 h 1297479"/>
              <a:gd name="connsiteX2" fmla="*/ 12192000 w 12192000"/>
              <a:gd name="connsiteY2" fmla="*/ 1297479 h 1297479"/>
              <a:gd name="connsiteX3" fmla="*/ 0 w 12192000"/>
              <a:gd name="connsiteY3" fmla="*/ 1297479 h 1297479"/>
              <a:gd name="connsiteX4" fmla="*/ 0 w 12192000"/>
              <a:gd name="connsiteY4" fmla="*/ 0 h 1297479"/>
              <a:gd name="connsiteX0" fmla="*/ 0 w 12192000"/>
              <a:gd name="connsiteY0" fmla="*/ 632921 h 1930400"/>
              <a:gd name="connsiteX1" fmla="*/ 4978400 w 12192000"/>
              <a:gd name="connsiteY1" fmla="*/ 0 h 1930400"/>
              <a:gd name="connsiteX2" fmla="*/ 12192000 w 12192000"/>
              <a:gd name="connsiteY2" fmla="*/ 632921 h 1930400"/>
              <a:gd name="connsiteX3" fmla="*/ 12192000 w 12192000"/>
              <a:gd name="connsiteY3" fmla="*/ 1930400 h 1930400"/>
              <a:gd name="connsiteX4" fmla="*/ 0 w 12192000"/>
              <a:gd name="connsiteY4" fmla="*/ 1930400 h 1930400"/>
              <a:gd name="connsiteX5" fmla="*/ 0 w 12192000"/>
              <a:gd name="connsiteY5" fmla="*/ 632921 h 1930400"/>
              <a:gd name="connsiteX0" fmla="*/ 0 w 12192000"/>
              <a:gd name="connsiteY0" fmla="*/ 634064 h 1931543"/>
              <a:gd name="connsiteX1" fmla="*/ 1854200 w 12192000"/>
              <a:gd name="connsiteY1" fmla="*/ 475277 h 1931543"/>
              <a:gd name="connsiteX2" fmla="*/ 4978400 w 12192000"/>
              <a:gd name="connsiteY2" fmla="*/ 1143 h 1931543"/>
              <a:gd name="connsiteX3" fmla="*/ 12192000 w 12192000"/>
              <a:gd name="connsiteY3" fmla="*/ 634064 h 1931543"/>
              <a:gd name="connsiteX4" fmla="*/ 12192000 w 12192000"/>
              <a:gd name="connsiteY4" fmla="*/ 1931543 h 1931543"/>
              <a:gd name="connsiteX5" fmla="*/ 0 w 12192000"/>
              <a:gd name="connsiteY5" fmla="*/ 1931543 h 1931543"/>
              <a:gd name="connsiteX6" fmla="*/ 0 w 12192000"/>
              <a:gd name="connsiteY6" fmla="*/ 634064 h 1931543"/>
              <a:gd name="connsiteX0" fmla="*/ 0 w 12192000"/>
              <a:gd name="connsiteY0" fmla="*/ 634064 h 1931543"/>
              <a:gd name="connsiteX1" fmla="*/ 1854200 w 12192000"/>
              <a:gd name="connsiteY1" fmla="*/ 475277 h 1931543"/>
              <a:gd name="connsiteX2" fmla="*/ 4978400 w 12192000"/>
              <a:gd name="connsiteY2" fmla="*/ 1143 h 1931543"/>
              <a:gd name="connsiteX3" fmla="*/ 12192000 w 12192000"/>
              <a:gd name="connsiteY3" fmla="*/ 634064 h 1931543"/>
              <a:gd name="connsiteX4" fmla="*/ 12192000 w 12192000"/>
              <a:gd name="connsiteY4" fmla="*/ 1931543 h 1931543"/>
              <a:gd name="connsiteX5" fmla="*/ 0 w 12192000"/>
              <a:gd name="connsiteY5" fmla="*/ 1931543 h 1931543"/>
              <a:gd name="connsiteX6" fmla="*/ 0 w 12192000"/>
              <a:gd name="connsiteY6" fmla="*/ 634064 h 1931543"/>
              <a:gd name="connsiteX0" fmla="*/ 0 w 12192000"/>
              <a:gd name="connsiteY0" fmla="*/ 634064 h 1931543"/>
              <a:gd name="connsiteX1" fmla="*/ 626533 w 12192000"/>
              <a:gd name="connsiteY1" fmla="*/ 593811 h 1931543"/>
              <a:gd name="connsiteX2" fmla="*/ 1854200 w 12192000"/>
              <a:gd name="connsiteY2" fmla="*/ 475277 h 1931543"/>
              <a:gd name="connsiteX3" fmla="*/ 4978400 w 12192000"/>
              <a:gd name="connsiteY3" fmla="*/ 1143 h 1931543"/>
              <a:gd name="connsiteX4" fmla="*/ 12192000 w 12192000"/>
              <a:gd name="connsiteY4" fmla="*/ 634064 h 1931543"/>
              <a:gd name="connsiteX5" fmla="*/ 12192000 w 12192000"/>
              <a:gd name="connsiteY5" fmla="*/ 1931543 h 1931543"/>
              <a:gd name="connsiteX6" fmla="*/ 0 w 12192000"/>
              <a:gd name="connsiteY6" fmla="*/ 1931543 h 1931543"/>
              <a:gd name="connsiteX7" fmla="*/ 0 w 12192000"/>
              <a:gd name="connsiteY7" fmla="*/ 634064 h 1931543"/>
              <a:gd name="connsiteX0" fmla="*/ 0 w 12192000"/>
              <a:gd name="connsiteY0" fmla="*/ 634064 h 1931543"/>
              <a:gd name="connsiteX1" fmla="*/ 127000 w 12192000"/>
              <a:gd name="connsiteY1" fmla="*/ 636144 h 1931543"/>
              <a:gd name="connsiteX2" fmla="*/ 626533 w 12192000"/>
              <a:gd name="connsiteY2" fmla="*/ 593811 h 1931543"/>
              <a:gd name="connsiteX3" fmla="*/ 1854200 w 12192000"/>
              <a:gd name="connsiteY3" fmla="*/ 475277 h 1931543"/>
              <a:gd name="connsiteX4" fmla="*/ 4978400 w 12192000"/>
              <a:gd name="connsiteY4" fmla="*/ 1143 h 1931543"/>
              <a:gd name="connsiteX5" fmla="*/ 12192000 w 12192000"/>
              <a:gd name="connsiteY5" fmla="*/ 634064 h 1931543"/>
              <a:gd name="connsiteX6" fmla="*/ 12192000 w 12192000"/>
              <a:gd name="connsiteY6" fmla="*/ 1931543 h 1931543"/>
              <a:gd name="connsiteX7" fmla="*/ 0 w 12192000"/>
              <a:gd name="connsiteY7" fmla="*/ 1931543 h 1931543"/>
              <a:gd name="connsiteX8" fmla="*/ 0 w 12192000"/>
              <a:gd name="connsiteY8" fmla="*/ 634064 h 1931543"/>
              <a:gd name="connsiteX0" fmla="*/ 9407 w 12201407"/>
              <a:gd name="connsiteY0" fmla="*/ 634064 h 1931543"/>
              <a:gd name="connsiteX1" fmla="*/ 9407 w 12201407"/>
              <a:gd name="connsiteY1" fmla="*/ 653078 h 1931543"/>
              <a:gd name="connsiteX2" fmla="*/ 136407 w 12201407"/>
              <a:gd name="connsiteY2" fmla="*/ 636144 h 1931543"/>
              <a:gd name="connsiteX3" fmla="*/ 635940 w 12201407"/>
              <a:gd name="connsiteY3" fmla="*/ 593811 h 1931543"/>
              <a:gd name="connsiteX4" fmla="*/ 1863607 w 12201407"/>
              <a:gd name="connsiteY4" fmla="*/ 475277 h 1931543"/>
              <a:gd name="connsiteX5" fmla="*/ 4987807 w 12201407"/>
              <a:gd name="connsiteY5" fmla="*/ 1143 h 1931543"/>
              <a:gd name="connsiteX6" fmla="*/ 12201407 w 12201407"/>
              <a:gd name="connsiteY6" fmla="*/ 634064 h 1931543"/>
              <a:gd name="connsiteX7" fmla="*/ 12201407 w 12201407"/>
              <a:gd name="connsiteY7" fmla="*/ 1931543 h 1931543"/>
              <a:gd name="connsiteX8" fmla="*/ 9407 w 12201407"/>
              <a:gd name="connsiteY8" fmla="*/ 1931543 h 1931543"/>
              <a:gd name="connsiteX9" fmla="*/ 9407 w 12201407"/>
              <a:gd name="connsiteY9" fmla="*/ 634064 h 1931543"/>
              <a:gd name="connsiteX0" fmla="*/ 9407 w 12201407"/>
              <a:gd name="connsiteY0" fmla="*/ 634064 h 1931543"/>
              <a:gd name="connsiteX1" fmla="*/ 9407 w 12201407"/>
              <a:gd name="connsiteY1" fmla="*/ 653078 h 1931543"/>
              <a:gd name="connsiteX2" fmla="*/ 136407 w 12201407"/>
              <a:gd name="connsiteY2" fmla="*/ 636144 h 1931543"/>
              <a:gd name="connsiteX3" fmla="*/ 517408 w 12201407"/>
              <a:gd name="connsiteY3" fmla="*/ 543011 h 1931543"/>
              <a:gd name="connsiteX4" fmla="*/ 635940 w 12201407"/>
              <a:gd name="connsiteY4" fmla="*/ 593811 h 1931543"/>
              <a:gd name="connsiteX5" fmla="*/ 1863607 w 12201407"/>
              <a:gd name="connsiteY5" fmla="*/ 475277 h 1931543"/>
              <a:gd name="connsiteX6" fmla="*/ 4987807 w 12201407"/>
              <a:gd name="connsiteY6" fmla="*/ 1143 h 1931543"/>
              <a:gd name="connsiteX7" fmla="*/ 12201407 w 12201407"/>
              <a:gd name="connsiteY7" fmla="*/ 634064 h 1931543"/>
              <a:gd name="connsiteX8" fmla="*/ 12201407 w 12201407"/>
              <a:gd name="connsiteY8" fmla="*/ 1931543 h 1931543"/>
              <a:gd name="connsiteX9" fmla="*/ 9407 w 12201407"/>
              <a:gd name="connsiteY9" fmla="*/ 1931543 h 1931543"/>
              <a:gd name="connsiteX10" fmla="*/ 9407 w 12201407"/>
              <a:gd name="connsiteY10" fmla="*/ 634064 h 1931543"/>
              <a:gd name="connsiteX0" fmla="*/ 9407 w 12201407"/>
              <a:gd name="connsiteY0" fmla="*/ 634064 h 1931543"/>
              <a:gd name="connsiteX1" fmla="*/ 9407 w 12201407"/>
              <a:gd name="connsiteY1" fmla="*/ 653078 h 1931543"/>
              <a:gd name="connsiteX2" fmla="*/ 144873 w 12201407"/>
              <a:gd name="connsiteY2" fmla="*/ 619210 h 1931543"/>
              <a:gd name="connsiteX3" fmla="*/ 517408 w 12201407"/>
              <a:gd name="connsiteY3" fmla="*/ 543011 h 1931543"/>
              <a:gd name="connsiteX4" fmla="*/ 635940 w 12201407"/>
              <a:gd name="connsiteY4" fmla="*/ 593811 h 1931543"/>
              <a:gd name="connsiteX5" fmla="*/ 1863607 w 12201407"/>
              <a:gd name="connsiteY5" fmla="*/ 475277 h 1931543"/>
              <a:gd name="connsiteX6" fmla="*/ 4987807 w 12201407"/>
              <a:gd name="connsiteY6" fmla="*/ 1143 h 1931543"/>
              <a:gd name="connsiteX7" fmla="*/ 12201407 w 12201407"/>
              <a:gd name="connsiteY7" fmla="*/ 634064 h 1931543"/>
              <a:gd name="connsiteX8" fmla="*/ 12201407 w 12201407"/>
              <a:gd name="connsiteY8" fmla="*/ 1931543 h 1931543"/>
              <a:gd name="connsiteX9" fmla="*/ 9407 w 12201407"/>
              <a:gd name="connsiteY9" fmla="*/ 1931543 h 1931543"/>
              <a:gd name="connsiteX10" fmla="*/ 9407 w 12201407"/>
              <a:gd name="connsiteY10" fmla="*/ 634064 h 1931543"/>
              <a:gd name="connsiteX0" fmla="*/ 9407 w 12201407"/>
              <a:gd name="connsiteY0" fmla="*/ 634064 h 1931543"/>
              <a:gd name="connsiteX1" fmla="*/ 9407 w 12201407"/>
              <a:gd name="connsiteY1" fmla="*/ 653078 h 1931543"/>
              <a:gd name="connsiteX2" fmla="*/ 144873 w 12201407"/>
              <a:gd name="connsiteY2" fmla="*/ 619210 h 1931543"/>
              <a:gd name="connsiteX3" fmla="*/ 517408 w 12201407"/>
              <a:gd name="connsiteY3" fmla="*/ 543011 h 1931543"/>
              <a:gd name="connsiteX4" fmla="*/ 1152407 w 12201407"/>
              <a:gd name="connsiteY4" fmla="*/ 517611 h 1931543"/>
              <a:gd name="connsiteX5" fmla="*/ 1863607 w 12201407"/>
              <a:gd name="connsiteY5" fmla="*/ 475277 h 1931543"/>
              <a:gd name="connsiteX6" fmla="*/ 4987807 w 12201407"/>
              <a:gd name="connsiteY6" fmla="*/ 1143 h 1931543"/>
              <a:gd name="connsiteX7" fmla="*/ 12201407 w 12201407"/>
              <a:gd name="connsiteY7" fmla="*/ 634064 h 1931543"/>
              <a:gd name="connsiteX8" fmla="*/ 12201407 w 12201407"/>
              <a:gd name="connsiteY8" fmla="*/ 1931543 h 1931543"/>
              <a:gd name="connsiteX9" fmla="*/ 9407 w 12201407"/>
              <a:gd name="connsiteY9" fmla="*/ 1931543 h 1931543"/>
              <a:gd name="connsiteX10" fmla="*/ 9407 w 12201407"/>
              <a:gd name="connsiteY10" fmla="*/ 634064 h 1931543"/>
              <a:gd name="connsiteX0" fmla="*/ 9407 w 12201407"/>
              <a:gd name="connsiteY0" fmla="*/ 634064 h 1931543"/>
              <a:gd name="connsiteX1" fmla="*/ 9407 w 12201407"/>
              <a:gd name="connsiteY1" fmla="*/ 653078 h 1931543"/>
              <a:gd name="connsiteX2" fmla="*/ 144873 w 12201407"/>
              <a:gd name="connsiteY2" fmla="*/ 619210 h 1931543"/>
              <a:gd name="connsiteX3" fmla="*/ 534342 w 12201407"/>
              <a:gd name="connsiteY3" fmla="*/ 576878 h 1931543"/>
              <a:gd name="connsiteX4" fmla="*/ 1152407 w 12201407"/>
              <a:gd name="connsiteY4" fmla="*/ 517611 h 1931543"/>
              <a:gd name="connsiteX5" fmla="*/ 1863607 w 12201407"/>
              <a:gd name="connsiteY5" fmla="*/ 475277 h 1931543"/>
              <a:gd name="connsiteX6" fmla="*/ 4987807 w 12201407"/>
              <a:gd name="connsiteY6" fmla="*/ 1143 h 1931543"/>
              <a:gd name="connsiteX7" fmla="*/ 12201407 w 12201407"/>
              <a:gd name="connsiteY7" fmla="*/ 634064 h 1931543"/>
              <a:gd name="connsiteX8" fmla="*/ 12201407 w 12201407"/>
              <a:gd name="connsiteY8" fmla="*/ 1931543 h 1931543"/>
              <a:gd name="connsiteX9" fmla="*/ 9407 w 12201407"/>
              <a:gd name="connsiteY9" fmla="*/ 1931543 h 1931543"/>
              <a:gd name="connsiteX10" fmla="*/ 9407 w 12201407"/>
              <a:gd name="connsiteY10" fmla="*/ 634064 h 1931543"/>
              <a:gd name="connsiteX0" fmla="*/ 9407 w 12201407"/>
              <a:gd name="connsiteY0" fmla="*/ 634064 h 1931543"/>
              <a:gd name="connsiteX1" fmla="*/ 9407 w 12201407"/>
              <a:gd name="connsiteY1" fmla="*/ 653078 h 1931543"/>
              <a:gd name="connsiteX2" fmla="*/ 144873 w 12201407"/>
              <a:gd name="connsiteY2" fmla="*/ 619210 h 1931543"/>
              <a:gd name="connsiteX3" fmla="*/ 534342 w 12201407"/>
              <a:gd name="connsiteY3" fmla="*/ 576878 h 1931543"/>
              <a:gd name="connsiteX4" fmla="*/ 1237073 w 12201407"/>
              <a:gd name="connsiteY4" fmla="*/ 458344 h 1931543"/>
              <a:gd name="connsiteX5" fmla="*/ 1863607 w 12201407"/>
              <a:gd name="connsiteY5" fmla="*/ 475277 h 1931543"/>
              <a:gd name="connsiteX6" fmla="*/ 4987807 w 12201407"/>
              <a:gd name="connsiteY6" fmla="*/ 1143 h 1931543"/>
              <a:gd name="connsiteX7" fmla="*/ 12201407 w 12201407"/>
              <a:gd name="connsiteY7" fmla="*/ 634064 h 1931543"/>
              <a:gd name="connsiteX8" fmla="*/ 12201407 w 12201407"/>
              <a:gd name="connsiteY8" fmla="*/ 1931543 h 1931543"/>
              <a:gd name="connsiteX9" fmla="*/ 9407 w 12201407"/>
              <a:gd name="connsiteY9" fmla="*/ 1931543 h 1931543"/>
              <a:gd name="connsiteX10" fmla="*/ 9407 w 12201407"/>
              <a:gd name="connsiteY10" fmla="*/ 634064 h 1931543"/>
              <a:gd name="connsiteX0" fmla="*/ 9407 w 12201407"/>
              <a:gd name="connsiteY0" fmla="*/ 634397 h 1931876"/>
              <a:gd name="connsiteX1" fmla="*/ 9407 w 12201407"/>
              <a:gd name="connsiteY1" fmla="*/ 653411 h 1931876"/>
              <a:gd name="connsiteX2" fmla="*/ 144873 w 12201407"/>
              <a:gd name="connsiteY2" fmla="*/ 619543 h 1931876"/>
              <a:gd name="connsiteX3" fmla="*/ 534342 w 12201407"/>
              <a:gd name="connsiteY3" fmla="*/ 577211 h 1931876"/>
              <a:gd name="connsiteX4" fmla="*/ 1237073 w 12201407"/>
              <a:gd name="connsiteY4" fmla="*/ 458677 h 1931876"/>
              <a:gd name="connsiteX5" fmla="*/ 1897473 w 12201407"/>
              <a:gd name="connsiteY5" fmla="*/ 382476 h 1931876"/>
              <a:gd name="connsiteX6" fmla="*/ 4987807 w 12201407"/>
              <a:gd name="connsiteY6" fmla="*/ 1476 h 1931876"/>
              <a:gd name="connsiteX7" fmla="*/ 12201407 w 12201407"/>
              <a:gd name="connsiteY7" fmla="*/ 634397 h 1931876"/>
              <a:gd name="connsiteX8" fmla="*/ 12201407 w 12201407"/>
              <a:gd name="connsiteY8" fmla="*/ 1931876 h 1931876"/>
              <a:gd name="connsiteX9" fmla="*/ 9407 w 12201407"/>
              <a:gd name="connsiteY9" fmla="*/ 1931876 h 1931876"/>
              <a:gd name="connsiteX10" fmla="*/ 9407 w 12201407"/>
              <a:gd name="connsiteY10" fmla="*/ 634397 h 1931876"/>
              <a:gd name="connsiteX0" fmla="*/ 9407 w 12201407"/>
              <a:gd name="connsiteY0" fmla="*/ 663907 h 1961386"/>
              <a:gd name="connsiteX1" fmla="*/ 9407 w 12201407"/>
              <a:gd name="connsiteY1" fmla="*/ 682921 h 1961386"/>
              <a:gd name="connsiteX2" fmla="*/ 144873 w 12201407"/>
              <a:gd name="connsiteY2" fmla="*/ 649053 h 1961386"/>
              <a:gd name="connsiteX3" fmla="*/ 534342 w 12201407"/>
              <a:gd name="connsiteY3" fmla="*/ 606721 h 1961386"/>
              <a:gd name="connsiteX4" fmla="*/ 1237073 w 12201407"/>
              <a:gd name="connsiteY4" fmla="*/ 488187 h 1961386"/>
              <a:gd name="connsiteX5" fmla="*/ 1897473 w 12201407"/>
              <a:gd name="connsiteY5" fmla="*/ 411986 h 1961386"/>
              <a:gd name="connsiteX6" fmla="*/ 3641608 w 12201407"/>
              <a:gd name="connsiteY6" fmla="*/ 157987 h 1961386"/>
              <a:gd name="connsiteX7" fmla="*/ 4987807 w 12201407"/>
              <a:gd name="connsiteY7" fmla="*/ 30986 h 1961386"/>
              <a:gd name="connsiteX8" fmla="*/ 12201407 w 12201407"/>
              <a:gd name="connsiteY8" fmla="*/ 663907 h 1961386"/>
              <a:gd name="connsiteX9" fmla="*/ 12201407 w 12201407"/>
              <a:gd name="connsiteY9" fmla="*/ 1961386 h 1961386"/>
              <a:gd name="connsiteX10" fmla="*/ 9407 w 12201407"/>
              <a:gd name="connsiteY10" fmla="*/ 1961386 h 1961386"/>
              <a:gd name="connsiteX11" fmla="*/ 9407 w 12201407"/>
              <a:gd name="connsiteY11" fmla="*/ 663907 h 1961386"/>
              <a:gd name="connsiteX0" fmla="*/ 9407 w 12201407"/>
              <a:gd name="connsiteY0" fmla="*/ 595174 h 1892653"/>
              <a:gd name="connsiteX1" fmla="*/ 9407 w 12201407"/>
              <a:gd name="connsiteY1" fmla="*/ 614188 h 1892653"/>
              <a:gd name="connsiteX2" fmla="*/ 144873 w 12201407"/>
              <a:gd name="connsiteY2" fmla="*/ 580320 h 1892653"/>
              <a:gd name="connsiteX3" fmla="*/ 534342 w 12201407"/>
              <a:gd name="connsiteY3" fmla="*/ 537988 h 1892653"/>
              <a:gd name="connsiteX4" fmla="*/ 1237073 w 12201407"/>
              <a:gd name="connsiteY4" fmla="*/ 419454 h 1892653"/>
              <a:gd name="connsiteX5" fmla="*/ 1897473 w 12201407"/>
              <a:gd name="connsiteY5" fmla="*/ 343253 h 1892653"/>
              <a:gd name="connsiteX6" fmla="*/ 3641608 w 12201407"/>
              <a:gd name="connsiteY6" fmla="*/ 89254 h 1892653"/>
              <a:gd name="connsiteX7" fmla="*/ 5741341 w 12201407"/>
              <a:gd name="connsiteY7" fmla="*/ 46920 h 1892653"/>
              <a:gd name="connsiteX8" fmla="*/ 12201407 w 12201407"/>
              <a:gd name="connsiteY8" fmla="*/ 595174 h 1892653"/>
              <a:gd name="connsiteX9" fmla="*/ 12201407 w 12201407"/>
              <a:gd name="connsiteY9" fmla="*/ 1892653 h 1892653"/>
              <a:gd name="connsiteX10" fmla="*/ 9407 w 12201407"/>
              <a:gd name="connsiteY10" fmla="*/ 1892653 h 1892653"/>
              <a:gd name="connsiteX11" fmla="*/ 9407 w 12201407"/>
              <a:gd name="connsiteY11" fmla="*/ 595174 h 1892653"/>
              <a:gd name="connsiteX0" fmla="*/ 9407 w 12201407"/>
              <a:gd name="connsiteY0" fmla="*/ 621168 h 1918647"/>
              <a:gd name="connsiteX1" fmla="*/ 9407 w 12201407"/>
              <a:gd name="connsiteY1" fmla="*/ 640182 h 1918647"/>
              <a:gd name="connsiteX2" fmla="*/ 144873 w 12201407"/>
              <a:gd name="connsiteY2" fmla="*/ 606314 h 1918647"/>
              <a:gd name="connsiteX3" fmla="*/ 534342 w 12201407"/>
              <a:gd name="connsiteY3" fmla="*/ 563982 h 1918647"/>
              <a:gd name="connsiteX4" fmla="*/ 1237073 w 12201407"/>
              <a:gd name="connsiteY4" fmla="*/ 445448 h 1918647"/>
              <a:gd name="connsiteX5" fmla="*/ 1897473 w 12201407"/>
              <a:gd name="connsiteY5" fmla="*/ 369247 h 1918647"/>
              <a:gd name="connsiteX6" fmla="*/ 3641608 w 12201407"/>
              <a:gd name="connsiteY6" fmla="*/ 115248 h 1918647"/>
              <a:gd name="connsiteX7" fmla="*/ 6003807 w 12201407"/>
              <a:gd name="connsiteY7" fmla="*/ 39047 h 1918647"/>
              <a:gd name="connsiteX8" fmla="*/ 12201407 w 12201407"/>
              <a:gd name="connsiteY8" fmla="*/ 621168 h 1918647"/>
              <a:gd name="connsiteX9" fmla="*/ 12201407 w 12201407"/>
              <a:gd name="connsiteY9" fmla="*/ 1918647 h 1918647"/>
              <a:gd name="connsiteX10" fmla="*/ 9407 w 12201407"/>
              <a:gd name="connsiteY10" fmla="*/ 1918647 h 1918647"/>
              <a:gd name="connsiteX11" fmla="*/ 9407 w 12201407"/>
              <a:gd name="connsiteY11" fmla="*/ 621168 h 1918647"/>
              <a:gd name="connsiteX0" fmla="*/ 9407 w 12201407"/>
              <a:gd name="connsiteY0" fmla="*/ 617474 h 1914953"/>
              <a:gd name="connsiteX1" fmla="*/ 9407 w 12201407"/>
              <a:gd name="connsiteY1" fmla="*/ 636488 h 1914953"/>
              <a:gd name="connsiteX2" fmla="*/ 144873 w 12201407"/>
              <a:gd name="connsiteY2" fmla="*/ 602620 h 1914953"/>
              <a:gd name="connsiteX3" fmla="*/ 534342 w 12201407"/>
              <a:gd name="connsiteY3" fmla="*/ 560288 h 1914953"/>
              <a:gd name="connsiteX4" fmla="*/ 1237073 w 12201407"/>
              <a:gd name="connsiteY4" fmla="*/ 441754 h 1914953"/>
              <a:gd name="connsiteX5" fmla="*/ 1897473 w 12201407"/>
              <a:gd name="connsiteY5" fmla="*/ 365553 h 1914953"/>
              <a:gd name="connsiteX6" fmla="*/ 3641608 w 12201407"/>
              <a:gd name="connsiteY6" fmla="*/ 111554 h 1914953"/>
              <a:gd name="connsiteX7" fmla="*/ 6003807 w 12201407"/>
              <a:gd name="connsiteY7" fmla="*/ 35353 h 1914953"/>
              <a:gd name="connsiteX8" fmla="*/ 12201407 w 12201407"/>
              <a:gd name="connsiteY8" fmla="*/ 617474 h 1914953"/>
              <a:gd name="connsiteX9" fmla="*/ 12201407 w 12201407"/>
              <a:gd name="connsiteY9" fmla="*/ 1914953 h 1914953"/>
              <a:gd name="connsiteX10" fmla="*/ 9407 w 12201407"/>
              <a:gd name="connsiteY10" fmla="*/ 1914953 h 1914953"/>
              <a:gd name="connsiteX11" fmla="*/ 9407 w 12201407"/>
              <a:gd name="connsiteY11" fmla="*/ 617474 h 1914953"/>
              <a:gd name="connsiteX0" fmla="*/ 9407 w 12201407"/>
              <a:gd name="connsiteY0" fmla="*/ 1086577 h 2384056"/>
              <a:gd name="connsiteX1" fmla="*/ 9407 w 12201407"/>
              <a:gd name="connsiteY1" fmla="*/ 1105591 h 2384056"/>
              <a:gd name="connsiteX2" fmla="*/ 144873 w 12201407"/>
              <a:gd name="connsiteY2" fmla="*/ 1071723 h 2384056"/>
              <a:gd name="connsiteX3" fmla="*/ 534342 w 12201407"/>
              <a:gd name="connsiteY3" fmla="*/ 1029391 h 2384056"/>
              <a:gd name="connsiteX4" fmla="*/ 1237073 w 12201407"/>
              <a:gd name="connsiteY4" fmla="*/ 910857 h 2384056"/>
              <a:gd name="connsiteX5" fmla="*/ 1897473 w 12201407"/>
              <a:gd name="connsiteY5" fmla="*/ 834656 h 2384056"/>
              <a:gd name="connsiteX6" fmla="*/ 3641608 w 12201407"/>
              <a:gd name="connsiteY6" fmla="*/ 580657 h 2384056"/>
              <a:gd name="connsiteX7" fmla="*/ 6003807 w 12201407"/>
              <a:gd name="connsiteY7" fmla="*/ 504456 h 2384056"/>
              <a:gd name="connsiteX8" fmla="*/ 12201407 w 12201407"/>
              <a:gd name="connsiteY8" fmla="*/ 1086577 h 2384056"/>
              <a:gd name="connsiteX9" fmla="*/ 12201407 w 12201407"/>
              <a:gd name="connsiteY9" fmla="*/ 2384056 h 2384056"/>
              <a:gd name="connsiteX10" fmla="*/ 9407 w 12201407"/>
              <a:gd name="connsiteY10" fmla="*/ 2384056 h 2384056"/>
              <a:gd name="connsiteX11" fmla="*/ 9407 w 12201407"/>
              <a:gd name="connsiteY11" fmla="*/ 1086577 h 2384056"/>
              <a:gd name="connsiteX0" fmla="*/ 9407 w 12201407"/>
              <a:gd name="connsiteY0" fmla="*/ 969902 h 2267381"/>
              <a:gd name="connsiteX1" fmla="*/ 9407 w 12201407"/>
              <a:gd name="connsiteY1" fmla="*/ 988916 h 2267381"/>
              <a:gd name="connsiteX2" fmla="*/ 144873 w 12201407"/>
              <a:gd name="connsiteY2" fmla="*/ 955048 h 2267381"/>
              <a:gd name="connsiteX3" fmla="*/ 534342 w 12201407"/>
              <a:gd name="connsiteY3" fmla="*/ 912716 h 2267381"/>
              <a:gd name="connsiteX4" fmla="*/ 1237073 w 12201407"/>
              <a:gd name="connsiteY4" fmla="*/ 794182 h 2267381"/>
              <a:gd name="connsiteX5" fmla="*/ 1897473 w 12201407"/>
              <a:gd name="connsiteY5" fmla="*/ 717981 h 2267381"/>
              <a:gd name="connsiteX6" fmla="*/ 3641608 w 12201407"/>
              <a:gd name="connsiteY6" fmla="*/ 463982 h 2267381"/>
              <a:gd name="connsiteX7" fmla="*/ 6003807 w 12201407"/>
              <a:gd name="connsiteY7" fmla="*/ 387781 h 2267381"/>
              <a:gd name="connsiteX8" fmla="*/ 9026408 w 12201407"/>
              <a:gd name="connsiteY8" fmla="*/ 15249 h 2267381"/>
              <a:gd name="connsiteX9" fmla="*/ 12201407 w 12201407"/>
              <a:gd name="connsiteY9" fmla="*/ 969902 h 2267381"/>
              <a:gd name="connsiteX10" fmla="*/ 12201407 w 12201407"/>
              <a:gd name="connsiteY10" fmla="*/ 2267381 h 2267381"/>
              <a:gd name="connsiteX11" fmla="*/ 9407 w 12201407"/>
              <a:gd name="connsiteY11" fmla="*/ 2267381 h 2267381"/>
              <a:gd name="connsiteX12" fmla="*/ 9407 w 12201407"/>
              <a:gd name="connsiteY12" fmla="*/ 969902 h 2267381"/>
              <a:gd name="connsiteX0" fmla="*/ 9407 w 12201407"/>
              <a:gd name="connsiteY0" fmla="*/ 1126805 h 2424284"/>
              <a:gd name="connsiteX1" fmla="*/ 9407 w 12201407"/>
              <a:gd name="connsiteY1" fmla="*/ 1145819 h 2424284"/>
              <a:gd name="connsiteX2" fmla="*/ 144873 w 12201407"/>
              <a:gd name="connsiteY2" fmla="*/ 1111951 h 2424284"/>
              <a:gd name="connsiteX3" fmla="*/ 534342 w 12201407"/>
              <a:gd name="connsiteY3" fmla="*/ 1069619 h 2424284"/>
              <a:gd name="connsiteX4" fmla="*/ 1237073 w 12201407"/>
              <a:gd name="connsiteY4" fmla="*/ 951085 h 2424284"/>
              <a:gd name="connsiteX5" fmla="*/ 1897473 w 12201407"/>
              <a:gd name="connsiteY5" fmla="*/ 874884 h 2424284"/>
              <a:gd name="connsiteX6" fmla="*/ 3641608 w 12201407"/>
              <a:gd name="connsiteY6" fmla="*/ 620885 h 2424284"/>
              <a:gd name="connsiteX7" fmla="*/ 6003807 w 12201407"/>
              <a:gd name="connsiteY7" fmla="*/ 544684 h 2424284"/>
              <a:gd name="connsiteX8" fmla="*/ 9026408 w 12201407"/>
              <a:gd name="connsiteY8" fmla="*/ 172152 h 2424284"/>
              <a:gd name="connsiteX9" fmla="*/ 12201407 w 12201407"/>
              <a:gd name="connsiteY9" fmla="*/ 1126805 h 2424284"/>
              <a:gd name="connsiteX10" fmla="*/ 12201407 w 12201407"/>
              <a:gd name="connsiteY10" fmla="*/ 2424284 h 2424284"/>
              <a:gd name="connsiteX11" fmla="*/ 9407 w 12201407"/>
              <a:gd name="connsiteY11" fmla="*/ 2424284 h 2424284"/>
              <a:gd name="connsiteX12" fmla="*/ 9407 w 12201407"/>
              <a:gd name="connsiteY12" fmla="*/ 1126805 h 2424284"/>
              <a:gd name="connsiteX0" fmla="*/ 9407 w 12201407"/>
              <a:gd name="connsiteY0" fmla="*/ 1126805 h 2424284"/>
              <a:gd name="connsiteX1" fmla="*/ 9407 w 12201407"/>
              <a:gd name="connsiteY1" fmla="*/ 1145819 h 2424284"/>
              <a:gd name="connsiteX2" fmla="*/ 144873 w 12201407"/>
              <a:gd name="connsiteY2" fmla="*/ 1111951 h 2424284"/>
              <a:gd name="connsiteX3" fmla="*/ 534342 w 12201407"/>
              <a:gd name="connsiteY3" fmla="*/ 1069619 h 2424284"/>
              <a:gd name="connsiteX4" fmla="*/ 1237073 w 12201407"/>
              <a:gd name="connsiteY4" fmla="*/ 951085 h 2424284"/>
              <a:gd name="connsiteX5" fmla="*/ 1897473 w 12201407"/>
              <a:gd name="connsiteY5" fmla="*/ 874884 h 2424284"/>
              <a:gd name="connsiteX6" fmla="*/ 3641608 w 12201407"/>
              <a:gd name="connsiteY6" fmla="*/ 620885 h 2424284"/>
              <a:gd name="connsiteX7" fmla="*/ 6003807 w 12201407"/>
              <a:gd name="connsiteY7" fmla="*/ 544684 h 2424284"/>
              <a:gd name="connsiteX8" fmla="*/ 9026408 w 12201407"/>
              <a:gd name="connsiteY8" fmla="*/ 172152 h 2424284"/>
              <a:gd name="connsiteX9" fmla="*/ 12201407 w 12201407"/>
              <a:gd name="connsiteY9" fmla="*/ 1126805 h 2424284"/>
              <a:gd name="connsiteX10" fmla="*/ 12201407 w 12201407"/>
              <a:gd name="connsiteY10" fmla="*/ 2424284 h 2424284"/>
              <a:gd name="connsiteX11" fmla="*/ 9407 w 12201407"/>
              <a:gd name="connsiteY11" fmla="*/ 2424284 h 2424284"/>
              <a:gd name="connsiteX12" fmla="*/ 9407 w 12201407"/>
              <a:gd name="connsiteY12" fmla="*/ 1126805 h 2424284"/>
              <a:gd name="connsiteX0" fmla="*/ 9407 w 12201407"/>
              <a:gd name="connsiteY0" fmla="*/ 1222026 h 2519505"/>
              <a:gd name="connsiteX1" fmla="*/ 9407 w 12201407"/>
              <a:gd name="connsiteY1" fmla="*/ 1241040 h 2519505"/>
              <a:gd name="connsiteX2" fmla="*/ 144873 w 12201407"/>
              <a:gd name="connsiteY2" fmla="*/ 1207172 h 2519505"/>
              <a:gd name="connsiteX3" fmla="*/ 534342 w 12201407"/>
              <a:gd name="connsiteY3" fmla="*/ 1164840 h 2519505"/>
              <a:gd name="connsiteX4" fmla="*/ 1237073 w 12201407"/>
              <a:gd name="connsiteY4" fmla="*/ 1046306 h 2519505"/>
              <a:gd name="connsiteX5" fmla="*/ 1897473 w 12201407"/>
              <a:gd name="connsiteY5" fmla="*/ 970105 h 2519505"/>
              <a:gd name="connsiteX6" fmla="*/ 3641608 w 12201407"/>
              <a:gd name="connsiteY6" fmla="*/ 716106 h 2519505"/>
              <a:gd name="connsiteX7" fmla="*/ 6046141 w 12201407"/>
              <a:gd name="connsiteY7" fmla="*/ 208105 h 2519505"/>
              <a:gd name="connsiteX8" fmla="*/ 9026408 w 12201407"/>
              <a:gd name="connsiteY8" fmla="*/ 267373 h 2519505"/>
              <a:gd name="connsiteX9" fmla="*/ 12201407 w 12201407"/>
              <a:gd name="connsiteY9" fmla="*/ 1222026 h 2519505"/>
              <a:gd name="connsiteX10" fmla="*/ 12201407 w 12201407"/>
              <a:gd name="connsiteY10" fmla="*/ 2519505 h 2519505"/>
              <a:gd name="connsiteX11" fmla="*/ 9407 w 12201407"/>
              <a:gd name="connsiteY11" fmla="*/ 2519505 h 2519505"/>
              <a:gd name="connsiteX12" fmla="*/ 9407 w 12201407"/>
              <a:gd name="connsiteY12" fmla="*/ 1222026 h 2519505"/>
              <a:gd name="connsiteX0" fmla="*/ 9407 w 12201407"/>
              <a:gd name="connsiteY0" fmla="*/ 1445030 h 2742509"/>
              <a:gd name="connsiteX1" fmla="*/ 9407 w 12201407"/>
              <a:gd name="connsiteY1" fmla="*/ 1464044 h 2742509"/>
              <a:gd name="connsiteX2" fmla="*/ 144873 w 12201407"/>
              <a:gd name="connsiteY2" fmla="*/ 1430176 h 2742509"/>
              <a:gd name="connsiteX3" fmla="*/ 534342 w 12201407"/>
              <a:gd name="connsiteY3" fmla="*/ 1387844 h 2742509"/>
              <a:gd name="connsiteX4" fmla="*/ 1237073 w 12201407"/>
              <a:gd name="connsiteY4" fmla="*/ 1269310 h 2742509"/>
              <a:gd name="connsiteX5" fmla="*/ 1897473 w 12201407"/>
              <a:gd name="connsiteY5" fmla="*/ 1193109 h 2742509"/>
              <a:gd name="connsiteX6" fmla="*/ 3641608 w 12201407"/>
              <a:gd name="connsiteY6" fmla="*/ 939110 h 2742509"/>
              <a:gd name="connsiteX7" fmla="*/ 6046141 w 12201407"/>
              <a:gd name="connsiteY7" fmla="*/ 431109 h 2742509"/>
              <a:gd name="connsiteX8" fmla="*/ 9128008 w 12201407"/>
              <a:gd name="connsiteY8" fmla="*/ 194043 h 2742509"/>
              <a:gd name="connsiteX9" fmla="*/ 12201407 w 12201407"/>
              <a:gd name="connsiteY9" fmla="*/ 1445030 h 2742509"/>
              <a:gd name="connsiteX10" fmla="*/ 12201407 w 12201407"/>
              <a:gd name="connsiteY10" fmla="*/ 2742509 h 2742509"/>
              <a:gd name="connsiteX11" fmla="*/ 9407 w 12201407"/>
              <a:gd name="connsiteY11" fmla="*/ 2742509 h 2742509"/>
              <a:gd name="connsiteX12" fmla="*/ 9407 w 12201407"/>
              <a:gd name="connsiteY12" fmla="*/ 1445030 h 2742509"/>
              <a:gd name="connsiteX0" fmla="*/ 9407 w 12201407"/>
              <a:gd name="connsiteY0" fmla="*/ 1445030 h 2742509"/>
              <a:gd name="connsiteX1" fmla="*/ 9407 w 12201407"/>
              <a:gd name="connsiteY1" fmla="*/ 1464044 h 2742509"/>
              <a:gd name="connsiteX2" fmla="*/ 144873 w 12201407"/>
              <a:gd name="connsiteY2" fmla="*/ 1430176 h 2742509"/>
              <a:gd name="connsiteX3" fmla="*/ 534342 w 12201407"/>
              <a:gd name="connsiteY3" fmla="*/ 1387844 h 2742509"/>
              <a:gd name="connsiteX4" fmla="*/ 1237073 w 12201407"/>
              <a:gd name="connsiteY4" fmla="*/ 1269310 h 2742509"/>
              <a:gd name="connsiteX5" fmla="*/ 1889006 w 12201407"/>
              <a:gd name="connsiteY5" fmla="*/ 1023776 h 2742509"/>
              <a:gd name="connsiteX6" fmla="*/ 3641608 w 12201407"/>
              <a:gd name="connsiteY6" fmla="*/ 939110 h 2742509"/>
              <a:gd name="connsiteX7" fmla="*/ 6046141 w 12201407"/>
              <a:gd name="connsiteY7" fmla="*/ 431109 h 2742509"/>
              <a:gd name="connsiteX8" fmla="*/ 9128008 w 12201407"/>
              <a:gd name="connsiteY8" fmla="*/ 194043 h 2742509"/>
              <a:gd name="connsiteX9" fmla="*/ 12201407 w 12201407"/>
              <a:gd name="connsiteY9" fmla="*/ 1445030 h 2742509"/>
              <a:gd name="connsiteX10" fmla="*/ 12201407 w 12201407"/>
              <a:gd name="connsiteY10" fmla="*/ 2742509 h 2742509"/>
              <a:gd name="connsiteX11" fmla="*/ 9407 w 12201407"/>
              <a:gd name="connsiteY11" fmla="*/ 2742509 h 2742509"/>
              <a:gd name="connsiteX12" fmla="*/ 9407 w 12201407"/>
              <a:gd name="connsiteY12" fmla="*/ 1445030 h 2742509"/>
              <a:gd name="connsiteX0" fmla="*/ 9407 w 12201407"/>
              <a:gd name="connsiteY0" fmla="*/ 1445030 h 2742509"/>
              <a:gd name="connsiteX1" fmla="*/ 9407 w 12201407"/>
              <a:gd name="connsiteY1" fmla="*/ 1464044 h 2742509"/>
              <a:gd name="connsiteX2" fmla="*/ 144873 w 12201407"/>
              <a:gd name="connsiteY2" fmla="*/ 1430176 h 2742509"/>
              <a:gd name="connsiteX3" fmla="*/ 534342 w 12201407"/>
              <a:gd name="connsiteY3" fmla="*/ 1387844 h 2742509"/>
              <a:gd name="connsiteX4" fmla="*/ 1228606 w 12201407"/>
              <a:gd name="connsiteY4" fmla="*/ 1083043 h 2742509"/>
              <a:gd name="connsiteX5" fmla="*/ 1889006 w 12201407"/>
              <a:gd name="connsiteY5" fmla="*/ 1023776 h 2742509"/>
              <a:gd name="connsiteX6" fmla="*/ 3641608 w 12201407"/>
              <a:gd name="connsiteY6" fmla="*/ 939110 h 2742509"/>
              <a:gd name="connsiteX7" fmla="*/ 6046141 w 12201407"/>
              <a:gd name="connsiteY7" fmla="*/ 431109 h 2742509"/>
              <a:gd name="connsiteX8" fmla="*/ 9128008 w 12201407"/>
              <a:gd name="connsiteY8" fmla="*/ 194043 h 2742509"/>
              <a:gd name="connsiteX9" fmla="*/ 12201407 w 12201407"/>
              <a:gd name="connsiteY9" fmla="*/ 1445030 h 2742509"/>
              <a:gd name="connsiteX10" fmla="*/ 12201407 w 12201407"/>
              <a:gd name="connsiteY10" fmla="*/ 2742509 h 2742509"/>
              <a:gd name="connsiteX11" fmla="*/ 9407 w 12201407"/>
              <a:gd name="connsiteY11" fmla="*/ 2742509 h 2742509"/>
              <a:gd name="connsiteX12" fmla="*/ 9407 w 12201407"/>
              <a:gd name="connsiteY12" fmla="*/ 1445030 h 2742509"/>
              <a:gd name="connsiteX0" fmla="*/ 9407 w 12201407"/>
              <a:gd name="connsiteY0" fmla="*/ 1445030 h 2742509"/>
              <a:gd name="connsiteX1" fmla="*/ 9407 w 12201407"/>
              <a:gd name="connsiteY1" fmla="*/ 1464044 h 2742509"/>
              <a:gd name="connsiteX2" fmla="*/ 144873 w 12201407"/>
              <a:gd name="connsiteY2" fmla="*/ 1430176 h 2742509"/>
              <a:gd name="connsiteX3" fmla="*/ 551276 w 12201407"/>
              <a:gd name="connsiteY3" fmla="*/ 1260844 h 2742509"/>
              <a:gd name="connsiteX4" fmla="*/ 1228606 w 12201407"/>
              <a:gd name="connsiteY4" fmla="*/ 1083043 h 2742509"/>
              <a:gd name="connsiteX5" fmla="*/ 1889006 w 12201407"/>
              <a:gd name="connsiteY5" fmla="*/ 1023776 h 2742509"/>
              <a:gd name="connsiteX6" fmla="*/ 3641608 w 12201407"/>
              <a:gd name="connsiteY6" fmla="*/ 939110 h 2742509"/>
              <a:gd name="connsiteX7" fmla="*/ 6046141 w 12201407"/>
              <a:gd name="connsiteY7" fmla="*/ 431109 h 2742509"/>
              <a:gd name="connsiteX8" fmla="*/ 9128008 w 12201407"/>
              <a:gd name="connsiteY8" fmla="*/ 194043 h 2742509"/>
              <a:gd name="connsiteX9" fmla="*/ 12201407 w 12201407"/>
              <a:gd name="connsiteY9" fmla="*/ 1445030 h 2742509"/>
              <a:gd name="connsiteX10" fmla="*/ 12201407 w 12201407"/>
              <a:gd name="connsiteY10" fmla="*/ 2742509 h 2742509"/>
              <a:gd name="connsiteX11" fmla="*/ 9407 w 12201407"/>
              <a:gd name="connsiteY11" fmla="*/ 2742509 h 2742509"/>
              <a:gd name="connsiteX12" fmla="*/ 9407 w 12201407"/>
              <a:gd name="connsiteY12" fmla="*/ 1445030 h 2742509"/>
              <a:gd name="connsiteX0" fmla="*/ 9407 w 12201407"/>
              <a:gd name="connsiteY0" fmla="*/ 1445030 h 2742509"/>
              <a:gd name="connsiteX1" fmla="*/ 9407 w 12201407"/>
              <a:gd name="connsiteY1" fmla="*/ 1464044 h 2742509"/>
              <a:gd name="connsiteX2" fmla="*/ 43273 w 12201407"/>
              <a:gd name="connsiteY2" fmla="*/ 1176176 h 2742509"/>
              <a:gd name="connsiteX3" fmla="*/ 551276 w 12201407"/>
              <a:gd name="connsiteY3" fmla="*/ 1260844 h 2742509"/>
              <a:gd name="connsiteX4" fmla="*/ 1228606 w 12201407"/>
              <a:gd name="connsiteY4" fmla="*/ 1083043 h 2742509"/>
              <a:gd name="connsiteX5" fmla="*/ 1889006 w 12201407"/>
              <a:gd name="connsiteY5" fmla="*/ 1023776 h 2742509"/>
              <a:gd name="connsiteX6" fmla="*/ 3641608 w 12201407"/>
              <a:gd name="connsiteY6" fmla="*/ 939110 h 2742509"/>
              <a:gd name="connsiteX7" fmla="*/ 6046141 w 12201407"/>
              <a:gd name="connsiteY7" fmla="*/ 431109 h 2742509"/>
              <a:gd name="connsiteX8" fmla="*/ 9128008 w 12201407"/>
              <a:gd name="connsiteY8" fmla="*/ 194043 h 2742509"/>
              <a:gd name="connsiteX9" fmla="*/ 12201407 w 12201407"/>
              <a:gd name="connsiteY9" fmla="*/ 1445030 h 2742509"/>
              <a:gd name="connsiteX10" fmla="*/ 12201407 w 12201407"/>
              <a:gd name="connsiteY10" fmla="*/ 2742509 h 2742509"/>
              <a:gd name="connsiteX11" fmla="*/ 9407 w 12201407"/>
              <a:gd name="connsiteY11" fmla="*/ 2742509 h 2742509"/>
              <a:gd name="connsiteX12" fmla="*/ 9407 w 12201407"/>
              <a:gd name="connsiteY12" fmla="*/ 1445030 h 2742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201407" h="2742509">
                <a:moveTo>
                  <a:pt x="9407" y="1445030"/>
                </a:moveTo>
                <a:cubicBezTo>
                  <a:pt x="9407" y="1212197"/>
                  <a:pt x="-11760" y="1463697"/>
                  <a:pt x="9407" y="1464044"/>
                </a:cubicBezTo>
                <a:cubicBezTo>
                  <a:pt x="30574" y="1464391"/>
                  <a:pt x="-11760" y="1180409"/>
                  <a:pt x="43273" y="1176176"/>
                </a:cubicBezTo>
                <a:cubicBezTo>
                  <a:pt x="98306" y="1171943"/>
                  <a:pt x="468021" y="1267900"/>
                  <a:pt x="551276" y="1260844"/>
                </a:cubicBezTo>
                <a:cubicBezTo>
                  <a:pt x="634532" y="1253789"/>
                  <a:pt x="974606" y="1108443"/>
                  <a:pt x="1228606" y="1083043"/>
                </a:cubicBezTo>
                <a:cubicBezTo>
                  <a:pt x="1482606" y="1057643"/>
                  <a:pt x="1502361" y="1092920"/>
                  <a:pt x="1889006" y="1023776"/>
                </a:cubicBezTo>
                <a:cubicBezTo>
                  <a:pt x="2275651" y="954632"/>
                  <a:pt x="3126552" y="1002610"/>
                  <a:pt x="3641608" y="939110"/>
                </a:cubicBezTo>
                <a:cubicBezTo>
                  <a:pt x="4156664" y="875610"/>
                  <a:pt x="5126097" y="505898"/>
                  <a:pt x="6046141" y="431109"/>
                </a:cubicBezTo>
                <a:cubicBezTo>
                  <a:pt x="6966186" y="356320"/>
                  <a:pt x="8281342" y="-326310"/>
                  <a:pt x="9128008" y="194043"/>
                </a:cubicBezTo>
                <a:cubicBezTo>
                  <a:pt x="10008541" y="333397"/>
                  <a:pt x="11694818" y="1069675"/>
                  <a:pt x="12201407" y="1445030"/>
                </a:cubicBezTo>
                <a:lnTo>
                  <a:pt x="12201407" y="2742509"/>
                </a:lnTo>
                <a:lnTo>
                  <a:pt x="9407" y="2742509"/>
                </a:lnTo>
                <a:lnTo>
                  <a:pt x="9407" y="1445030"/>
                </a:lnTo>
                <a:close/>
              </a:path>
            </a:pathLst>
          </a:cu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4B762E26-03F0-1FEB-D43F-FC83508015DD}"/>
              </a:ext>
            </a:extLst>
          </p:cNvPr>
          <p:cNvSpPr/>
          <p:nvPr/>
        </p:nvSpPr>
        <p:spPr>
          <a:xfrm>
            <a:off x="0" y="0"/>
            <a:ext cx="12192000" cy="1938867"/>
          </a:xfrm>
          <a:custGeom>
            <a:avLst/>
            <a:gdLst>
              <a:gd name="connsiteX0" fmla="*/ 0 w 12192000"/>
              <a:gd name="connsiteY0" fmla="*/ 0 h 1938867"/>
              <a:gd name="connsiteX1" fmla="*/ 12192000 w 12192000"/>
              <a:gd name="connsiteY1" fmla="*/ 0 h 1938867"/>
              <a:gd name="connsiteX2" fmla="*/ 12192000 w 12192000"/>
              <a:gd name="connsiteY2" fmla="*/ 1938867 h 1938867"/>
              <a:gd name="connsiteX3" fmla="*/ 0 w 12192000"/>
              <a:gd name="connsiteY3" fmla="*/ 1938867 h 1938867"/>
              <a:gd name="connsiteX4" fmla="*/ 0 w 12192000"/>
              <a:gd name="connsiteY4" fmla="*/ 0 h 1938867"/>
              <a:gd name="connsiteX0" fmla="*/ 0 w 12192000"/>
              <a:gd name="connsiteY0" fmla="*/ 0 h 1938867"/>
              <a:gd name="connsiteX1" fmla="*/ 12192000 w 12192000"/>
              <a:gd name="connsiteY1" fmla="*/ 0 h 1938867"/>
              <a:gd name="connsiteX2" fmla="*/ 12192000 w 12192000"/>
              <a:gd name="connsiteY2" fmla="*/ 1938867 h 1938867"/>
              <a:gd name="connsiteX3" fmla="*/ 8644467 w 12192000"/>
              <a:gd name="connsiteY3" fmla="*/ 736601 h 1938867"/>
              <a:gd name="connsiteX4" fmla="*/ 0 w 12192000"/>
              <a:gd name="connsiteY4" fmla="*/ 1938867 h 1938867"/>
              <a:gd name="connsiteX5" fmla="*/ 0 w 12192000"/>
              <a:gd name="connsiteY5" fmla="*/ 0 h 1938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1938867">
                <a:moveTo>
                  <a:pt x="0" y="0"/>
                </a:moveTo>
                <a:lnTo>
                  <a:pt x="12192000" y="0"/>
                </a:lnTo>
                <a:lnTo>
                  <a:pt x="12192000" y="1938867"/>
                </a:lnTo>
                <a:cubicBezTo>
                  <a:pt x="10992556" y="1938867"/>
                  <a:pt x="9843911" y="736601"/>
                  <a:pt x="8644467" y="736601"/>
                </a:cubicBezTo>
                <a:lnTo>
                  <a:pt x="0" y="1938867"/>
                </a:lnTo>
                <a:lnTo>
                  <a:pt x="0" y="0"/>
                </a:ln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800" dirty="0"/>
              <a:t>                                                               </a:t>
            </a:r>
            <a:endParaRPr lang="es-CO" sz="800" dirty="0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1016B9AA-22BE-3945-B484-14C7A6D34B80}"/>
              </a:ext>
            </a:extLst>
          </p:cNvPr>
          <p:cNvSpPr/>
          <p:nvPr/>
        </p:nvSpPr>
        <p:spPr>
          <a:xfrm>
            <a:off x="681962" y="0"/>
            <a:ext cx="1041399" cy="254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050" dirty="0">
                <a:solidFill>
                  <a:schemeClr val="bg1"/>
                </a:solidFill>
              </a:rPr>
              <a:t>Kit de arrastre</a:t>
            </a:r>
            <a:endParaRPr lang="es-CO" sz="1050" dirty="0">
              <a:solidFill>
                <a:schemeClr val="bg1"/>
              </a:solidFill>
            </a:endParaRP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8C328072-CB7F-9A8C-F3E6-6DE924C54881}"/>
              </a:ext>
            </a:extLst>
          </p:cNvPr>
          <p:cNvSpPr/>
          <p:nvPr/>
        </p:nvSpPr>
        <p:spPr>
          <a:xfrm>
            <a:off x="1948957" y="-2"/>
            <a:ext cx="1085850" cy="254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050" dirty="0">
                <a:solidFill>
                  <a:schemeClr val="bg1"/>
                </a:solidFill>
              </a:rPr>
              <a:t>Amortiguadores</a:t>
            </a:r>
            <a:endParaRPr lang="es-CO" sz="1050" dirty="0">
              <a:solidFill>
                <a:schemeClr val="bg1"/>
              </a:solidFill>
            </a:endParaRP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469559D1-352A-8CBD-859F-DF1DBF346B58}"/>
              </a:ext>
            </a:extLst>
          </p:cNvPr>
          <p:cNvSpPr/>
          <p:nvPr/>
        </p:nvSpPr>
        <p:spPr>
          <a:xfrm>
            <a:off x="3260403" y="0"/>
            <a:ext cx="808564" cy="254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050" dirty="0">
                <a:solidFill>
                  <a:schemeClr val="bg1"/>
                </a:solidFill>
              </a:rPr>
              <a:t>Cadenas</a:t>
            </a:r>
            <a:endParaRPr lang="es-CO" sz="1050" dirty="0">
              <a:solidFill>
                <a:schemeClr val="bg1"/>
              </a:solidFill>
            </a:endParaRP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1B9294BC-24E5-D669-C625-532A3D079991}"/>
              </a:ext>
            </a:extLst>
          </p:cNvPr>
          <p:cNvSpPr/>
          <p:nvPr/>
        </p:nvSpPr>
        <p:spPr>
          <a:xfrm>
            <a:off x="4270232" y="-2"/>
            <a:ext cx="1041399" cy="254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050" dirty="0">
                <a:solidFill>
                  <a:schemeClr val="bg1"/>
                </a:solidFill>
              </a:rPr>
              <a:t>Frenos</a:t>
            </a:r>
            <a:endParaRPr lang="es-CO" sz="1050" dirty="0">
              <a:solidFill>
                <a:schemeClr val="bg1"/>
              </a:solidFill>
            </a:endParaRP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68A23E32-52AB-A646-4E1D-AF82914013B3}"/>
              </a:ext>
            </a:extLst>
          </p:cNvPr>
          <p:cNvSpPr/>
          <p:nvPr/>
        </p:nvSpPr>
        <p:spPr>
          <a:xfrm>
            <a:off x="5503525" y="0"/>
            <a:ext cx="1041399" cy="254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050" dirty="0">
                <a:solidFill>
                  <a:schemeClr val="bg1"/>
                </a:solidFill>
              </a:rPr>
              <a:t>Eléctrico</a:t>
            </a:r>
            <a:endParaRPr lang="es-CO" sz="1050" dirty="0">
              <a:solidFill>
                <a:schemeClr val="bg1"/>
              </a:solidFill>
            </a:endParaRP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88FB050A-942E-A5C2-6DF8-3CF8AC142EC8}"/>
              </a:ext>
            </a:extLst>
          </p:cNvPr>
          <p:cNvSpPr/>
          <p:nvPr/>
        </p:nvSpPr>
        <p:spPr>
          <a:xfrm>
            <a:off x="6736818" y="0"/>
            <a:ext cx="1041399" cy="254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050" dirty="0">
                <a:solidFill>
                  <a:schemeClr val="bg1"/>
                </a:solidFill>
              </a:rPr>
              <a:t>Llantas</a:t>
            </a:r>
            <a:endParaRPr lang="es-CO" sz="1050" dirty="0">
              <a:solidFill>
                <a:schemeClr val="bg1"/>
              </a:solidFill>
            </a:endParaRPr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2A6B9A4F-4314-0EF6-6CAB-831334015D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4109" y="1190106"/>
            <a:ext cx="203200" cy="203200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56171FE3-9D5D-FB24-35DA-F7F084B2D4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2001" y="1160236"/>
            <a:ext cx="369687" cy="262940"/>
          </a:xfrm>
          <a:prstGeom prst="rect">
            <a:avLst/>
          </a:prstGeom>
        </p:spPr>
      </p:pic>
      <p:sp>
        <p:nvSpPr>
          <p:cNvPr id="22" name="CuadroTexto 21">
            <a:extLst>
              <a:ext uri="{FF2B5EF4-FFF2-40B4-BE49-F238E27FC236}">
                <a16:creationId xmlns:a16="http://schemas.microsoft.com/office/drawing/2014/main" id="{18FB3AB9-F16C-6CDB-AA5E-3FDE802B65A4}"/>
              </a:ext>
            </a:extLst>
          </p:cNvPr>
          <p:cNvSpPr txBox="1"/>
          <p:nvPr/>
        </p:nvSpPr>
        <p:spPr>
          <a:xfrm>
            <a:off x="6442937" y="1153864"/>
            <a:ext cx="9878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050" dirty="0">
                <a:solidFill>
                  <a:schemeClr val="bg1"/>
                </a:solidFill>
              </a:rPr>
              <a:t>3213225880</a:t>
            </a:r>
            <a:endParaRPr lang="es-CO" sz="1050" dirty="0">
              <a:solidFill>
                <a:schemeClr val="bg1"/>
              </a:solidFill>
            </a:endParaRP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B20C2916-E3D3-CE1F-50C1-8E8154EEEF81}"/>
              </a:ext>
            </a:extLst>
          </p:cNvPr>
          <p:cNvSpPr txBox="1"/>
          <p:nvPr/>
        </p:nvSpPr>
        <p:spPr>
          <a:xfrm>
            <a:off x="7593024" y="1152928"/>
            <a:ext cx="264828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050" dirty="0">
                <a:solidFill>
                  <a:schemeClr val="bg1"/>
                </a:solidFill>
              </a:rPr>
              <a:t>RepuestosJJJ@gmail.com</a:t>
            </a:r>
            <a:endParaRPr lang="es-CO" sz="1050" dirty="0">
              <a:solidFill>
                <a:schemeClr val="bg1"/>
              </a:solidFill>
            </a:endParaRPr>
          </a:p>
        </p:txBody>
      </p:sp>
      <p:sp>
        <p:nvSpPr>
          <p:cNvPr id="35" name="Rectángulo: esquinas redondeadas 34">
            <a:extLst>
              <a:ext uri="{FF2B5EF4-FFF2-40B4-BE49-F238E27FC236}">
                <a16:creationId xmlns:a16="http://schemas.microsoft.com/office/drawing/2014/main" id="{7B67E14D-7430-3FB9-2CC5-96D4E6AF0D0E}"/>
              </a:ext>
            </a:extLst>
          </p:cNvPr>
          <p:cNvSpPr/>
          <p:nvPr/>
        </p:nvSpPr>
        <p:spPr>
          <a:xfrm>
            <a:off x="10033000" y="395905"/>
            <a:ext cx="2048933" cy="598928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D266A75C-94B3-E0BF-5452-6178AC16DF39}"/>
              </a:ext>
            </a:extLst>
          </p:cNvPr>
          <p:cNvSpPr/>
          <p:nvPr/>
        </p:nvSpPr>
        <p:spPr>
          <a:xfrm>
            <a:off x="0" y="2150533"/>
            <a:ext cx="12201407" cy="4805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43" name="Rectángulo 42">
            <a:extLst>
              <a:ext uri="{FF2B5EF4-FFF2-40B4-BE49-F238E27FC236}">
                <a16:creationId xmlns:a16="http://schemas.microsoft.com/office/drawing/2014/main" id="{F579C313-5D48-2F4E-7308-149C409D6DCA}"/>
              </a:ext>
            </a:extLst>
          </p:cNvPr>
          <p:cNvSpPr/>
          <p:nvPr/>
        </p:nvSpPr>
        <p:spPr>
          <a:xfrm>
            <a:off x="1544458" y="2633076"/>
            <a:ext cx="3090910" cy="3250856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61" name="CuadroTexto 60">
            <a:extLst>
              <a:ext uri="{FF2B5EF4-FFF2-40B4-BE49-F238E27FC236}">
                <a16:creationId xmlns:a16="http://schemas.microsoft.com/office/drawing/2014/main" id="{844AEF8B-75DF-CBE0-AF4E-5A3431129479}"/>
              </a:ext>
            </a:extLst>
          </p:cNvPr>
          <p:cNvSpPr txBox="1"/>
          <p:nvPr/>
        </p:nvSpPr>
        <p:spPr>
          <a:xfrm>
            <a:off x="5457158" y="2731377"/>
            <a:ext cx="3471075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b="1" dirty="0"/>
              <a:t>Repsol Spa Y Mant Auto-Moto Grasa Spray 300 Ml X25 </a:t>
            </a:r>
            <a:r>
              <a:rPr lang="es-MX" sz="1400" b="1" dirty="0" err="1"/>
              <a:t>Und</a:t>
            </a:r>
            <a:endParaRPr lang="es-MX" sz="1400" b="1" dirty="0"/>
          </a:p>
          <a:p>
            <a:endParaRPr lang="es-CO" dirty="0"/>
          </a:p>
        </p:txBody>
      </p:sp>
      <p:cxnSp>
        <p:nvCxnSpPr>
          <p:cNvPr id="66" name="Conector recto 65">
            <a:extLst>
              <a:ext uri="{FF2B5EF4-FFF2-40B4-BE49-F238E27FC236}">
                <a16:creationId xmlns:a16="http://schemas.microsoft.com/office/drawing/2014/main" id="{A71FEF81-324F-9D27-AA31-CB2484CB5BDB}"/>
              </a:ext>
            </a:extLst>
          </p:cNvPr>
          <p:cNvCxnSpPr>
            <a:cxnSpLocks/>
          </p:cNvCxnSpPr>
          <p:nvPr/>
        </p:nvCxnSpPr>
        <p:spPr>
          <a:xfrm flipH="1">
            <a:off x="5547746" y="3429000"/>
            <a:ext cx="827845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uadroTexto 17">
            <a:extLst>
              <a:ext uri="{FF2B5EF4-FFF2-40B4-BE49-F238E27FC236}">
                <a16:creationId xmlns:a16="http://schemas.microsoft.com/office/drawing/2014/main" id="{2823B64F-F915-C996-BD0C-604EF31C369B}"/>
              </a:ext>
            </a:extLst>
          </p:cNvPr>
          <p:cNvSpPr txBox="1"/>
          <p:nvPr/>
        </p:nvSpPr>
        <p:spPr>
          <a:xfrm>
            <a:off x="5503525" y="2558359"/>
            <a:ext cx="30909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100" dirty="0"/>
              <a:t>Especialidades mantenimiento, Lubricantes , Moto</a:t>
            </a:r>
            <a:endParaRPr lang="es-CO" sz="1100" dirty="0"/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2816421A-6248-8E69-6F0B-B66AF172D4DB}"/>
              </a:ext>
            </a:extLst>
          </p:cNvPr>
          <p:cNvSpPr txBox="1"/>
          <p:nvPr/>
        </p:nvSpPr>
        <p:spPr>
          <a:xfrm>
            <a:off x="7172557" y="3281401"/>
            <a:ext cx="18256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>
                <a:latin typeface="Bookman Old Style" panose="02050604050505020204" pitchFamily="18" charset="0"/>
              </a:rPr>
              <a:t>No Incluye Envíos</a:t>
            </a:r>
            <a:endParaRPr lang="es-CO" sz="1400" dirty="0">
              <a:latin typeface="Bookman Old Style" panose="02050604050505020204" pitchFamily="18" charset="0"/>
            </a:endParaRP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ED6F7A49-22C0-5C5A-4C8D-3875D8347016}"/>
              </a:ext>
            </a:extLst>
          </p:cNvPr>
          <p:cNvSpPr txBox="1"/>
          <p:nvPr/>
        </p:nvSpPr>
        <p:spPr>
          <a:xfrm>
            <a:off x="5503525" y="3716897"/>
            <a:ext cx="1744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atin typeface="Bookman Old Style" panose="02050604050505020204" pitchFamily="18" charset="0"/>
              </a:rPr>
              <a:t>Disponibilidad:</a:t>
            </a: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996B1B23-373A-19D2-BF34-69FB349C1726}"/>
              </a:ext>
            </a:extLst>
          </p:cNvPr>
          <p:cNvSpPr txBox="1"/>
          <p:nvPr/>
        </p:nvSpPr>
        <p:spPr>
          <a:xfrm>
            <a:off x="6910837" y="3716897"/>
            <a:ext cx="22381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solidFill>
                  <a:schemeClr val="accent6">
                    <a:lumMod val="75000"/>
                  </a:schemeClr>
                </a:solidFill>
                <a:latin typeface="Bookman Old Style" panose="02050604050505020204" pitchFamily="18" charset="0"/>
              </a:rPr>
              <a:t>Hay existencias</a:t>
            </a:r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6AD99475-FB07-83A1-6CD4-FB781641CC41}"/>
              </a:ext>
            </a:extLst>
          </p:cNvPr>
          <p:cNvSpPr/>
          <p:nvPr/>
        </p:nvSpPr>
        <p:spPr>
          <a:xfrm>
            <a:off x="5637463" y="4453582"/>
            <a:ext cx="420302" cy="307777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MX" dirty="0"/>
              <a:t>1 </a:t>
            </a:r>
            <a:endParaRPr lang="es-CO" dirty="0"/>
          </a:p>
        </p:txBody>
      </p:sp>
      <p:sp>
        <p:nvSpPr>
          <p:cNvPr id="33" name="Rectángulo: esquinas redondeadas 32">
            <a:extLst>
              <a:ext uri="{FF2B5EF4-FFF2-40B4-BE49-F238E27FC236}">
                <a16:creationId xmlns:a16="http://schemas.microsoft.com/office/drawing/2014/main" id="{0F50FFB2-D38C-F078-9A91-365871E350FE}"/>
              </a:ext>
            </a:extLst>
          </p:cNvPr>
          <p:cNvSpPr/>
          <p:nvPr/>
        </p:nvSpPr>
        <p:spPr>
          <a:xfrm>
            <a:off x="6442937" y="4421421"/>
            <a:ext cx="2134225" cy="400897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4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ookman Old Style" panose="02050604050505020204" pitchFamily="18" charset="0"/>
              </a:rPr>
              <a:t>AÑADIR AL CARRITO</a:t>
            </a:r>
            <a:endParaRPr lang="es-CO" sz="1400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Bookman Old Style" panose="02050604050505020204" pitchFamily="18" charset="0"/>
            </a:endParaRPr>
          </a:p>
        </p:txBody>
      </p:sp>
      <p:sp>
        <p:nvSpPr>
          <p:cNvPr id="39" name="Flecha: arriba y abajo 38">
            <a:extLst>
              <a:ext uri="{FF2B5EF4-FFF2-40B4-BE49-F238E27FC236}">
                <a16:creationId xmlns:a16="http://schemas.microsoft.com/office/drawing/2014/main" id="{F9D5ED8A-8D3F-5C83-B2F9-0ED965DAE3E5}"/>
              </a:ext>
            </a:extLst>
          </p:cNvPr>
          <p:cNvSpPr/>
          <p:nvPr/>
        </p:nvSpPr>
        <p:spPr>
          <a:xfrm>
            <a:off x="5871824" y="4499949"/>
            <a:ext cx="152400" cy="215042"/>
          </a:xfrm>
          <a:prstGeom prst="upDownArrow">
            <a:avLst/>
          </a:prstGeom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56" name="CuadroTexto 55">
            <a:hlinkClick r:id="rId4" action="ppaction://hlinksldjump"/>
            <a:extLst>
              <a:ext uri="{FF2B5EF4-FFF2-40B4-BE49-F238E27FC236}">
                <a16:creationId xmlns:a16="http://schemas.microsoft.com/office/drawing/2014/main" id="{8B86CF07-0F49-688F-8A75-98A1885A1A62}"/>
              </a:ext>
            </a:extLst>
          </p:cNvPr>
          <p:cNvSpPr txBox="1"/>
          <p:nvPr/>
        </p:nvSpPr>
        <p:spPr>
          <a:xfrm>
            <a:off x="1476232" y="5916098"/>
            <a:ext cx="279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b="1" dirty="0">
                <a:latin typeface="Bookman Old Style" panose="02050604050505020204" pitchFamily="18" charset="0"/>
              </a:rPr>
              <a:t>Información adicional</a:t>
            </a:r>
            <a:endParaRPr lang="es-CO" sz="1400" b="1" dirty="0">
              <a:latin typeface="Bookman Old Style" panose="02050604050505020204" pitchFamily="18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3CFDB4B5-92A2-BA66-691E-2FD1743BF0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9136" y="2998142"/>
            <a:ext cx="2643079" cy="2643079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FE6D04A0-0B53-2D6E-2028-23F1539E4AD2}"/>
              </a:ext>
            </a:extLst>
          </p:cNvPr>
          <p:cNvSpPr txBox="1"/>
          <p:nvPr/>
        </p:nvSpPr>
        <p:spPr>
          <a:xfrm>
            <a:off x="5477812" y="3252996"/>
            <a:ext cx="213422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O" altLang="es-CO" sz="16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$ 21,600 $ 19,440</a:t>
            </a:r>
          </a:p>
          <a:p>
            <a:endParaRPr lang="es-CO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95305324-4BAC-0CA5-2E7B-6C760BC9F5B3}"/>
              </a:ext>
            </a:extLst>
          </p:cNvPr>
          <p:cNvSpPr txBox="1"/>
          <p:nvPr/>
        </p:nvSpPr>
        <p:spPr>
          <a:xfrm>
            <a:off x="11067038" y="689947"/>
            <a:ext cx="50399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MX" sz="1050" dirty="0"/>
              <a:t>$0</a:t>
            </a:r>
            <a:endParaRPr lang="es-CO" sz="1050"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20BC5728-585F-4C5A-395C-0A0B575AB3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 flipV="1">
            <a:off x="10302961" y="516246"/>
            <a:ext cx="503992" cy="439854"/>
          </a:xfrm>
          <a:prstGeom prst="rect">
            <a:avLst/>
          </a:prstGeom>
        </p:spPr>
      </p:pic>
      <p:sp>
        <p:nvSpPr>
          <p:cNvPr id="16" name="CuadroTexto 15">
            <a:extLst>
              <a:ext uri="{FF2B5EF4-FFF2-40B4-BE49-F238E27FC236}">
                <a16:creationId xmlns:a16="http://schemas.microsoft.com/office/drawing/2014/main" id="{6F0BEEB6-5AD8-FC16-6B4D-FCC53B8DF248}"/>
              </a:ext>
            </a:extLst>
          </p:cNvPr>
          <p:cNvSpPr txBox="1"/>
          <p:nvPr/>
        </p:nvSpPr>
        <p:spPr>
          <a:xfrm>
            <a:off x="11090803" y="433367"/>
            <a:ext cx="6135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00" dirty="0">
                <a:latin typeface="Bookman Old Style" panose="02050604050505020204" pitchFamily="18" charset="0"/>
              </a:rPr>
              <a:t>Carrito</a:t>
            </a:r>
            <a:endParaRPr lang="es-CO" sz="900" dirty="0">
              <a:latin typeface="Bookman Old Style" panose="02050604050505020204" pitchFamily="18" charset="0"/>
            </a:endParaRPr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A958A839-62DA-760D-88A0-0A39FC1EA05C}"/>
              </a:ext>
            </a:extLst>
          </p:cNvPr>
          <p:cNvSpPr/>
          <p:nvPr/>
        </p:nvSpPr>
        <p:spPr>
          <a:xfrm>
            <a:off x="10591967" y="422752"/>
            <a:ext cx="242424" cy="237066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/>
              <a:t>0</a:t>
            </a:r>
            <a:endParaRPr lang="es-CO" dirty="0"/>
          </a:p>
        </p:txBody>
      </p:sp>
      <p:sp>
        <p:nvSpPr>
          <p:cNvPr id="20" name="Rectángulo: esquinas redondeadas 19">
            <a:extLst>
              <a:ext uri="{FF2B5EF4-FFF2-40B4-BE49-F238E27FC236}">
                <a16:creationId xmlns:a16="http://schemas.microsoft.com/office/drawing/2014/main" id="{CE7D525C-B74D-AA96-2627-489A0FF3D3A8}"/>
              </a:ext>
            </a:extLst>
          </p:cNvPr>
          <p:cNvSpPr/>
          <p:nvPr/>
        </p:nvSpPr>
        <p:spPr>
          <a:xfrm>
            <a:off x="3958542" y="1444041"/>
            <a:ext cx="5381775" cy="449487"/>
          </a:xfrm>
          <a:prstGeom prst="round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27" name="Rectángulo: esquinas redondeadas 26">
            <a:extLst>
              <a:ext uri="{FF2B5EF4-FFF2-40B4-BE49-F238E27FC236}">
                <a16:creationId xmlns:a16="http://schemas.microsoft.com/office/drawing/2014/main" id="{90AB9CAA-3C07-C9E7-6ABE-1BD1BF8C35A4}"/>
              </a:ext>
            </a:extLst>
          </p:cNvPr>
          <p:cNvSpPr/>
          <p:nvPr/>
        </p:nvSpPr>
        <p:spPr>
          <a:xfrm>
            <a:off x="3970116" y="1463087"/>
            <a:ext cx="1192735" cy="430441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1600" dirty="0"/>
              <a:t>Categoría  </a:t>
            </a:r>
            <a:endParaRPr lang="es-CO" sz="1600" dirty="0"/>
          </a:p>
        </p:txBody>
      </p:sp>
      <p:sp>
        <p:nvSpPr>
          <p:cNvPr id="28" name="Triángulo isósceles 27">
            <a:extLst>
              <a:ext uri="{FF2B5EF4-FFF2-40B4-BE49-F238E27FC236}">
                <a16:creationId xmlns:a16="http://schemas.microsoft.com/office/drawing/2014/main" id="{B51BB38B-B05F-B125-B487-3AF947ACEA29}"/>
              </a:ext>
            </a:extLst>
          </p:cNvPr>
          <p:cNvSpPr/>
          <p:nvPr/>
        </p:nvSpPr>
        <p:spPr>
          <a:xfrm rot="10800000">
            <a:off x="4943954" y="1621357"/>
            <a:ext cx="101601" cy="127947"/>
          </a:xfrm>
          <a:prstGeom prst="triangle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31" name="Imagen 30">
            <a:extLst>
              <a:ext uri="{FF2B5EF4-FFF2-40B4-BE49-F238E27FC236}">
                <a16:creationId xmlns:a16="http://schemas.microsoft.com/office/drawing/2014/main" id="{7BF262C4-B735-3301-783A-1FB2962EBC0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5932" y="1466696"/>
            <a:ext cx="331454" cy="331454"/>
          </a:xfrm>
          <a:prstGeom prst="rect">
            <a:avLst/>
          </a:prstGeom>
        </p:spPr>
      </p:pic>
      <p:pic>
        <p:nvPicPr>
          <p:cNvPr id="32" name="Imagen 31">
            <a:hlinkClick r:id="rId8" action="ppaction://hlinksldjump"/>
            <a:extLst>
              <a:ext uri="{FF2B5EF4-FFF2-40B4-BE49-F238E27FC236}">
                <a16:creationId xmlns:a16="http://schemas.microsoft.com/office/drawing/2014/main" id="{70530767-2337-84A2-42B9-E8C2FF8BB61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182" y="65455"/>
            <a:ext cx="1807956" cy="1807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1305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706EC336-6891-13E7-B866-E118897FCAB7}"/>
              </a:ext>
            </a:extLst>
          </p:cNvPr>
          <p:cNvSpPr/>
          <p:nvPr/>
        </p:nvSpPr>
        <p:spPr>
          <a:xfrm>
            <a:off x="-1" y="2198588"/>
            <a:ext cx="12192000" cy="4707466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44" name="Rectángulo 43">
            <a:extLst>
              <a:ext uri="{FF2B5EF4-FFF2-40B4-BE49-F238E27FC236}">
                <a16:creationId xmlns:a16="http://schemas.microsoft.com/office/drawing/2014/main" id="{4C1F046F-02A2-51F7-058F-90CB3C8177A4}"/>
              </a:ext>
            </a:extLst>
          </p:cNvPr>
          <p:cNvSpPr/>
          <p:nvPr/>
        </p:nvSpPr>
        <p:spPr>
          <a:xfrm>
            <a:off x="-9408" y="500222"/>
            <a:ext cx="12201407" cy="1650311"/>
          </a:xfrm>
          <a:custGeom>
            <a:avLst/>
            <a:gdLst>
              <a:gd name="connsiteX0" fmla="*/ 0 w 12192000"/>
              <a:gd name="connsiteY0" fmla="*/ 0 h 1297479"/>
              <a:gd name="connsiteX1" fmla="*/ 12192000 w 12192000"/>
              <a:gd name="connsiteY1" fmla="*/ 0 h 1297479"/>
              <a:gd name="connsiteX2" fmla="*/ 12192000 w 12192000"/>
              <a:gd name="connsiteY2" fmla="*/ 1297479 h 1297479"/>
              <a:gd name="connsiteX3" fmla="*/ 0 w 12192000"/>
              <a:gd name="connsiteY3" fmla="*/ 1297479 h 1297479"/>
              <a:gd name="connsiteX4" fmla="*/ 0 w 12192000"/>
              <a:gd name="connsiteY4" fmla="*/ 0 h 1297479"/>
              <a:gd name="connsiteX0" fmla="*/ 0 w 12192000"/>
              <a:gd name="connsiteY0" fmla="*/ 632921 h 1930400"/>
              <a:gd name="connsiteX1" fmla="*/ 4978400 w 12192000"/>
              <a:gd name="connsiteY1" fmla="*/ 0 h 1930400"/>
              <a:gd name="connsiteX2" fmla="*/ 12192000 w 12192000"/>
              <a:gd name="connsiteY2" fmla="*/ 632921 h 1930400"/>
              <a:gd name="connsiteX3" fmla="*/ 12192000 w 12192000"/>
              <a:gd name="connsiteY3" fmla="*/ 1930400 h 1930400"/>
              <a:gd name="connsiteX4" fmla="*/ 0 w 12192000"/>
              <a:gd name="connsiteY4" fmla="*/ 1930400 h 1930400"/>
              <a:gd name="connsiteX5" fmla="*/ 0 w 12192000"/>
              <a:gd name="connsiteY5" fmla="*/ 632921 h 1930400"/>
              <a:gd name="connsiteX0" fmla="*/ 0 w 12192000"/>
              <a:gd name="connsiteY0" fmla="*/ 634064 h 1931543"/>
              <a:gd name="connsiteX1" fmla="*/ 1854200 w 12192000"/>
              <a:gd name="connsiteY1" fmla="*/ 475277 h 1931543"/>
              <a:gd name="connsiteX2" fmla="*/ 4978400 w 12192000"/>
              <a:gd name="connsiteY2" fmla="*/ 1143 h 1931543"/>
              <a:gd name="connsiteX3" fmla="*/ 12192000 w 12192000"/>
              <a:gd name="connsiteY3" fmla="*/ 634064 h 1931543"/>
              <a:gd name="connsiteX4" fmla="*/ 12192000 w 12192000"/>
              <a:gd name="connsiteY4" fmla="*/ 1931543 h 1931543"/>
              <a:gd name="connsiteX5" fmla="*/ 0 w 12192000"/>
              <a:gd name="connsiteY5" fmla="*/ 1931543 h 1931543"/>
              <a:gd name="connsiteX6" fmla="*/ 0 w 12192000"/>
              <a:gd name="connsiteY6" fmla="*/ 634064 h 1931543"/>
              <a:gd name="connsiteX0" fmla="*/ 0 w 12192000"/>
              <a:gd name="connsiteY0" fmla="*/ 634064 h 1931543"/>
              <a:gd name="connsiteX1" fmla="*/ 1854200 w 12192000"/>
              <a:gd name="connsiteY1" fmla="*/ 475277 h 1931543"/>
              <a:gd name="connsiteX2" fmla="*/ 4978400 w 12192000"/>
              <a:gd name="connsiteY2" fmla="*/ 1143 h 1931543"/>
              <a:gd name="connsiteX3" fmla="*/ 12192000 w 12192000"/>
              <a:gd name="connsiteY3" fmla="*/ 634064 h 1931543"/>
              <a:gd name="connsiteX4" fmla="*/ 12192000 w 12192000"/>
              <a:gd name="connsiteY4" fmla="*/ 1931543 h 1931543"/>
              <a:gd name="connsiteX5" fmla="*/ 0 w 12192000"/>
              <a:gd name="connsiteY5" fmla="*/ 1931543 h 1931543"/>
              <a:gd name="connsiteX6" fmla="*/ 0 w 12192000"/>
              <a:gd name="connsiteY6" fmla="*/ 634064 h 1931543"/>
              <a:gd name="connsiteX0" fmla="*/ 0 w 12192000"/>
              <a:gd name="connsiteY0" fmla="*/ 634064 h 1931543"/>
              <a:gd name="connsiteX1" fmla="*/ 626533 w 12192000"/>
              <a:gd name="connsiteY1" fmla="*/ 593811 h 1931543"/>
              <a:gd name="connsiteX2" fmla="*/ 1854200 w 12192000"/>
              <a:gd name="connsiteY2" fmla="*/ 475277 h 1931543"/>
              <a:gd name="connsiteX3" fmla="*/ 4978400 w 12192000"/>
              <a:gd name="connsiteY3" fmla="*/ 1143 h 1931543"/>
              <a:gd name="connsiteX4" fmla="*/ 12192000 w 12192000"/>
              <a:gd name="connsiteY4" fmla="*/ 634064 h 1931543"/>
              <a:gd name="connsiteX5" fmla="*/ 12192000 w 12192000"/>
              <a:gd name="connsiteY5" fmla="*/ 1931543 h 1931543"/>
              <a:gd name="connsiteX6" fmla="*/ 0 w 12192000"/>
              <a:gd name="connsiteY6" fmla="*/ 1931543 h 1931543"/>
              <a:gd name="connsiteX7" fmla="*/ 0 w 12192000"/>
              <a:gd name="connsiteY7" fmla="*/ 634064 h 1931543"/>
              <a:gd name="connsiteX0" fmla="*/ 0 w 12192000"/>
              <a:gd name="connsiteY0" fmla="*/ 634064 h 1931543"/>
              <a:gd name="connsiteX1" fmla="*/ 127000 w 12192000"/>
              <a:gd name="connsiteY1" fmla="*/ 636144 h 1931543"/>
              <a:gd name="connsiteX2" fmla="*/ 626533 w 12192000"/>
              <a:gd name="connsiteY2" fmla="*/ 593811 h 1931543"/>
              <a:gd name="connsiteX3" fmla="*/ 1854200 w 12192000"/>
              <a:gd name="connsiteY3" fmla="*/ 475277 h 1931543"/>
              <a:gd name="connsiteX4" fmla="*/ 4978400 w 12192000"/>
              <a:gd name="connsiteY4" fmla="*/ 1143 h 1931543"/>
              <a:gd name="connsiteX5" fmla="*/ 12192000 w 12192000"/>
              <a:gd name="connsiteY5" fmla="*/ 634064 h 1931543"/>
              <a:gd name="connsiteX6" fmla="*/ 12192000 w 12192000"/>
              <a:gd name="connsiteY6" fmla="*/ 1931543 h 1931543"/>
              <a:gd name="connsiteX7" fmla="*/ 0 w 12192000"/>
              <a:gd name="connsiteY7" fmla="*/ 1931543 h 1931543"/>
              <a:gd name="connsiteX8" fmla="*/ 0 w 12192000"/>
              <a:gd name="connsiteY8" fmla="*/ 634064 h 1931543"/>
              <a:gd name="connsiteX0" fmla="*/ 9407 w 12201407"/>
              <a:gd name="connsiteY0" fmla="*/ 634064 h 1931543"/>
              <a:gd name="connsiteX1" fmla="*/ 9407 w 12201407"/>
              <a:gd name="connsiteY1" fmla="*/ 653078 h 1931543"/>
              <a:gd name="connsiteX2" fmla="*/ 136407 w 12201407"/>
              <a:gd name="connsiteY2" fmla="*/ 636144 h 1931543"/>
              <a:gd name="connsiteX3" fmla="*/ 635940 w 12201407"/>
              <a:gd name="connsiteY3" fmla="*/ 593811 h 1931543"/>
              <a:gd name="connsiteX4" fmla="*/ 1863607 w 12201407"/>
              <a:gd name="connsiteY4" fmla="*/ 475277 h 1931543"/>
              <a:gd name="connsiteX5" fmla="*/ 4987807 w 12201407"/>
              <a:gd name="connsiteY5" fmla="*/ 1143 h 1931543"/>
              <a:gd name="connsiteX6" fmla="*/ 12201407 w 12201407"/>
              <a:gd name="connsiteY6" fmla="*/ 634064 h 1931543"/>
              <a:gd name="connsiteX7" fmla="*/ 12201407 w 12201407"/>
              <a:gd name="connsiteY7" fmla="*/ 1931543 h 1931543"/>
              <a:gd name="connsiteX8" fmla="*/ 9407 w 12201407"/>
              <a:gd name="connsiteY8" fmla="*/ 1931543 h 1931543"/>
              <a:gd name="connsiteX9" fmla="*/ 9407 w 12201407"/>
              <a:gd name="connsiteY9" fmla="*/ 634064 h 1931543"/>
              <a:gd name="connsiteX0" fmla="*/ 9407 w 12201407"/>
              <a:gd name="connsiteY0" fmla="*/ 634064 h 1931543"/>
              <a:gd name="connsiteX1" fmla="*/ 9407 w 12201407"/>
              <a:gd name="connsiteY1" fmla="*/ 653078 h 1931543"/>
              <a:gd name="connsiteX2" fmla="*/ 136407 w 12201407"/>
              <a:gd name="connsiteY2" fmla="*/ 636144 h 1931543"/>
              <a:gd name="connsiteX3" fmla="*/ 517408 w 12201407"/>
              <a:gd name="connsiteY3" fmla="*/ 543011 h 1931543"/>
              <a:gd name="connsiteX4" fmla="*/ 635940 w 12201407"/>
              <a:gd name="connsiteY4" fmla="*/ 593811 h 1931543"/>
              <a:gd name="connsiteX5" fmla="*/ 1863607 w 12201407"/>
              <a:gd name="connsiteY5" fmla="*/ 475277 h 1931543"/>
              <a:gd name="connsiteX6" fmla="*/ 4987807 w 12201407"/>
              <a:gd name="connsiteY6" fmla="*/ 1143 h 1931543"/>
              <a:gd name="connsiteX7" fmla="*/ 12201407 w 12201407"/>
              <a:gd name="connsiteY7" fmla="*/ 634064 h 1931543"/>
              <a:gd name="connsiteX8" fmla="*/ 12201407 w 12201407"/>
              <a:gd name="connsiteY8" fmla="*/ 1931543 h 1931543"/>
              <a:gd name="connsiteX9" fmla="*/ 9407 w 12201407"/>
              <a:gd name="connsiteY9" fmla="*/ 1931543 h 1931543"/>
              <a:gd name="connsiteX10" fmla="*/ 9407 w 12201407"/>
              <a:gd name="connsiteY10" fmla="*/ 634064 h 1931543"/>
              <a:gd name="connsiteX0" fmla="*/ 9407 w 12201407"/>
              <a:gd name="connsiteY0" fmla="*/ 634064 h 1931543"/>
              <a:gd name="connsiteX1" fmla="*/ 9407 w 12201407"/>
              <a:gd name="connsiteY1" fmla="*/ 653078 h 1931543"/>
              <a:gd name="connsiteX2" fmla="*/ 144873 w 12201407"/>
              <a:gd name="connsiteY2" fmla="*/ 619210 h 1931543"/>
              <a:gd name="connsiteX3" fmla="*/ 517408 w 12201407"/>
              <a:gd name="connsiteY3" fmla="*/ 543011 h 1931543"/>
              <a:gd name="connsiteX4" fmla="*/ 635940 w 12201407"/>
              <a:gd name="connsiteY4" fmla="*/ 593811 h 1931543"/>
              <a:gd name="connsiteX5" fmla="*/ 1863607 w 12201407"/>
              <a:gd name="connsiteY5" fmla="*/ 475277 h 1931543"/>
              <a:gd name="connsiteX6" fmla="*/ 4987807 w 12201407"/>
              <a:gd name="connsiteY6" fmla="*/ 1143 h 1931543"/>
              <a:gd name="connsiteX7" fmla="*/ 12201407 w 12201407"/>
              <a:gd name="connsiteY7" fmla="*/ 634064 h 1931543"/>
              <a:gd name="connsiteX8" fmla="*/ 12201407 w 12201407"/>
              <a:gd name="connsiteY8" fmla="*/ 1931543 h 1931543"/>
              <a:gd name="connsiteX9" fmla="*/ 9407 w 12201407"/>
              <a:gd name="connsiteY9" fmla="*/ 1931543 h 1931543"/>
              <a:gd name="connsiteX10" fmla="*/ 9407 w 12201407"/>
              <a:gd name="connsiteY10" fmla="*/ 634064 h 1931543"/>
              <a:gd name="connsiteX0" fmla="*/ 9407 w 12201407"/>
              <a:gd name="connsiteY0" fmla="*/ 634064 h 1931543"/>
              <a:gd name="connsiteX1" fmla="*/ 9407 w 12201407"/>
              <a:gd name="connsiteY1" fmla="*/ 653078 h 1931543"/>
              <a:gd name="connsiteX2" fmla="*/ 144873 w 12201407"/>
              <a:gd name="connsiteY2" fmla="*/ 619210 h 1931543"/>
              <a:gd name="connsiteX3" fmla="*/ 517408 w 12201407"/>
              <a:gd name="connsiteY3" fmla="*/ 543011 h 1931543"/>
              <a:gd name="connsiteX4" fmla="*/ 1152407 w 12201407"/>
              <a:gd name="connsiteY4" fmla="*/ 517611 h 1931543"/>
              <a:gd name="connsiteX5" fmla="*/ 1863607 w 12201407"/>
              <a:gd name="connsiteY5" fmla="*/ 475277 h 1931543"/>
              <a:gd name="connsiteX6" fmla="*/ 4987807 w 12201407"/>
              <a:gd name="connsiteY6" fmla="*/ 1143 h 1931543"/>
              <a:gd name="connsiteX7" fmla="*/ 12201407 w 12201407"/>
              <a:gd name="connsiteY7" fmla="*/ 634064 h 1931543"/>
              <a:gd name="connsiteX8" fmla="*/ 12201407 w 12201407"/>
              <a:gd name="connsiteY8" fmla="*/ 1931543 h 1931543"/>
              <a:gd name="connsiteX9" fmla="*/ 9407 w 12201407"/>
              <a:gd name="connsiteY9" fmla="*/ 1931543 h 1931543"/>
              <a:gd name="connsiteX10" fmla="*/ 9407 w 12201407"/>
              <a:gd name="connsiteY10" fmla="*/ 634064 h 1931543"/>
              <a:gd name="connsiteX0" fmla="*/ 9407 w 12201407"/>
              <a:gd name="connsiteY0" fmla="*/ 634064 h 1931543"/>
              <a:gd name="connsiteX1" fmla="*/ 9407 w 12201407"/>
              <a:gd name="connsiteY1" fmla="*/ 653078 h 1931543"/>
              <a:gd name="connsiteX2" fmla="*/ 144873 w 12201407"/>
              <a:gd name="connsiteY2" fmla="*/ 619210 h 1931543"/>
              <a:gd name="connsiteX3" fmla="*/ 534342 w 12201407"/>
              <a:gd name="connsiteY3" fmla="*/ 576878 h 1931543"/>
              <a:gd name="connsiteX4" fmla="*/ 1152407 w 12201407"/>
              <a:gd name="connsiteY4" fmla="*/ 517611 h 1931543"/>
              <a:gd name="connsiteX5" fmla="*/ 1863607 w 12201407"/>
              <a:gd name="connsiteY5" fmla="*/ 475277 h 1931543"/>
              <a:gd name="connsiteX6" fmla="*/ 4987807 w 12201407"/>
              <a:gd name="connsiteY6" fmla="*/ 1143 h 1931543"/>
              <a:gd name="connsiteX7" fmla="*/ 12201407 w 12201407"/>
              <a:gd name="connsiteY7" fmla="*/ 634064 h 1931543"/>
              <a:gd name="connsiteX8" fmla="*/ 12201407 w 12201407"/>
              <a:gd name="connsiteY8" fmla="*/ 1931543 h 1931543"/>
              <a:gd name="connsiteX9" fmla="*/ 9407 w 12201407"/>
              <a:gd name="connsiteY9" fmla="*/ 1931543 h 1931543"/>
              <a:gd name="connsiteX10" fmla="*/ 9407 w 12201407"/>
              <a:gd name="connsiteY10" fmla="*/ 634064 h 1931543"/>
              <a:gd name="connsiteX0" fmla="*/ 9407 w 12201407"/>
              <a:gd name="connsiteY0" fmla="*/ 634064 h 1931543"/>
              <a:gd name="connsiteX1" fmla="*/ 9407 w 12201407"/>
              <a:gd name="connsiteY1" fmla="*/ 653078 h 1931543"/>
              <a:gd name="connsiteX2" fmla="*/ 144873 w 12201407"/>
              <a:gd name="connsiteY2" fmla="*/ 619210 h 1931543"/>
              <a:gd name="connsiteX3" fmla="*/ 534342 w 12201407"/>
              <a:gd name="connsiteY3" fmla="*/ 576878 h 1931543"/>
              <a:gd name="connsiteX4" fmla="*/ 1237073 w 12201407"/>
              <a:gd name="connsiteY4" fmla="*/ 458344 h 1931543"/>
              <a:gd name="connsiteX5" fmla="*/ 1863607 w 12201407"/>
              <a:gd name="connsiteY5" fmla="*/ 475277 h 1931543"/>
              <a:gd name="connsiteX6" fmla="*/ 4987807 w 12201407"/>
              <a:gd name="connsiteY6" fmla="*/ 1143 h 1931543"/>
              <a:gd name="connsiteX7" fmla="*/ 12201407 w 12201407"/>
              <a:gd name="connsiteY7" fmla="*/ 634064 h 1931543"/>
              <a:gd name="connsiteX8" fmla="*/ 12201407 w 12201407"/>
              <a:gd name="connsiteY8" fmla="*/ 1931543 h 1931543"/>
              <a:gd name="connsiteX9" fmla="*/ 9407 w 12201407"/>
              <a:gd name="connsiteY9" fmla="*/ 1931543 h 1931543"/>
              <a:gd name="connsiteX10" fmla="*/ 9407 w 12201407"/>
              <a:gd name="connsiteY10" fmla="*/ 634064 h 1931543"/>
              <a:gd name="connsiteX0" fmla="*/ 9407 w 12201407"/>
              <a:gd name="connsiteY0" fmla="*/ 634397 h 1931876"/>
              <a:gd name="connsiteX1" fmla="*/ 9407 w 12201407"/>
              <a:gd name="connsiteY1" fmla="*/ 653411 h 1931876"/>
              <a:gd name="connsiteX2" fmla="*/ 144873 w 12201407"/>
              <a:gd name="connsiteY2" fmla="*/ 619543 h 1931876"/>
              <a:gd name="connsiteX3" fmla="*/ 534342 w 12201407"/>
              <a:gd name="connsiteY3" fmla="*/ 577211 h 1931876"/>
              <a:gd name="connsiteX4" fmla="*/ 1237073 w 12201407"/>
              <a:gd name="connsiteY4" fmla="*/ 458677 h 1931876"/>
              <a:gd name="connsiteX5" fmla="*/ 1897473 w 12201407"/>
              <a:gd name="connsiteY5" fmla="*/ 382476 h 1931876"/>
              <a:gd name="connsiteX6" fmla="*/ 4987807 w 12201407"/>
              <a:gd name="connsiteY6" fmla="*/ 1476 h 1931876"/>
              <a:gd name="connsiteX7" fmla="*/ 12201407 w 12201407"/>
              <a:gd name="connsiteY7" fmla="*/ 634397 h 1931876"/>
              <a:gd name="connsiteX8" fmla="*/ 12201407 w 12201407"/>
              <a:gd name="connsiteY8" fmla="*/ 1931876 h 1931876"/>
              <a:gd name="connsiteX9" fmla="*/ 9407 w 12201407"/>
              <a:gd name="connsiteY9" fmla="*/ 1931876 h 1931876"/>
              <a:gd name="connsiteX10" fmla="*/ 9407 w 12201407"/>
              <a:gd name="connsiteY10" fmla="*/ 634397 h 1931876"/>
              <a:gd name="connsiteX0" fmla="*/ 9407 w 12201407"/>
              <a:gd name="connsiteY0" fmla="*/ 663907 h 1961386"/>
              <a:gd name="connsiteX1" fmla="*/ 9407 w 12201407"/>
              <a:gd name="connsiteY1" fmla="*/ 682921 h 1961386"/>
              <a:gd name="connsiteX2" fmla="*/ 144873 w 12201407"/>
              <a:gd name="connsiteY2" fmla="*/ 649053 h 1961386"/>
              <a:gd name="connsiteX3" fmla="*/ 534342 w 12201407"/>
              <a:gd name="connsiteY3" fmla="*/ 606721 h 1961386"/>
              <a:gd name="connsiteX4" fmla="*/ 1237073 w 12201407"/>
              <a:gd name="connsiteY4" fmla="*/ 488187 h 1961386"/>
              <a:gd name="connsiteX5" fmla="*/ 1897473 w 12201407"/>
              <a:gd name="connsiteY5" fmla="*/ 411986 h 1961386"/>
              <a:gd name="connsiteX6" fmla="*/ 3641608 w 12201407"/>
              <a:gd name="connsiteY6" fmla="*/ 157987 h 1961386"/>
              <a:gd name="connsiteX7" fmla="*/ 4987807 w 12201407"/>
              <a:gd name="connsiteY7" fmla="*/ 30986 h 1961386"/>
              <a:gd name="connsiteX8" fmla="*/ 12201407 w 12201407"/>
              <a:gd name="connsiteY8" fmla="*/ 663907 h 1961386"/>
              <a:gd name="connsiteX9" fmla="*/ 12201407 w 12201407"/>
              <a:gd name="connsiteY9" fmla="*/ 1961386 h 1961386"/>
              <a:gd name="connsiteX10" fmla="*/ 9407 w 12201407"/>
              <a:gd name="connsiteY10" fmla="*/ 1961386 h 1961386"/>
              <a:gd name="connsiteX11" fmla="*/ 9407 w 12201407"/>
              <a:gd name="connsiteY11" fmla="*/ 663907 h 1961386"/>
              <a:gd name="connsiteX0" fmla="*/ 9407 w 12201407"/>
              <a:gd name="connsiteY0" fmla="*/ 595174 h 1892653"/>
              <a:gd name="connsiteX1" fmla="*/ 9407 w 12201407"/>
              <a:gd name="connsiteY1" fmla="*/ 614188 h 1892653"/>
              <a:gd name="connsiteX2" fmla="*/ 144873 w 12201407"/>
              <a:gd name="connsiteY2" fmla="*/ 580320 h 1892653"/>
              <a:gd name="connsiteX3" fmla="*/ 534342 w 12201407"/>
              <a:gd name="connsiteY3" fmla="*/ 537988 h 1892653"/>
              <a:gd name="connsiteX4" fmla="*/ 1237073 w 12201407"/>
              <a:gd name="connsiteY4" fmla="*/ 419454 h 1892653"/>
              <a:gd name="connsiteX5" fmla="*/ 1897473 w 12201407"/>
              <a:gd name="connsiteY5" fmla="*/ 343253 h 1892653"/>
              <a:gd name="connsiteX6" fmla="*/ 3641608 w 12201407"/>
              <a:gd name="connsiteY6" fmla="*/ 89254 h 1892653"/>
              <a:gd name="connsiteX7" fmla="*/ 5741341 w 12201407"/>
              <a:gd name="connsiteY7" fmla="*/ 46920 h 1892653"/>
              <a:gd name="connsiteX8" fmla="*/ 12201407 w 12201407"/>
              <a:gd name="connsiteY8" fmla="*/ 595174 h 1892653"/>
              <a:gd name="connsiteX9" fmla="*/ 12201407 w 12201407"/>
              <a:gd name="connsiteY9" fmla="*/ 1892653 h 1892653"/>
              <a:gd name="connsiteX10" fmla="*/ 9407 w 12201407"/>
              <a:gd name="connsiteY10" fmla="*/ 1892653 h 1892653"/>
              <a:gd name="connsiteX11" fmla="*/ 9407 w 12201407"/>
              <a:gd name="connsiteY11" fmla="*/ 595174 h 1892653"/>
              <a:gd name="connsiteX0" fmla="*/ 9407 w 12201407"/>
              <a:gd name="connsiteY0" fmla="*/ 621168 h 1918647"/>
              <a:gd name="connsiteX1" fmla="*/ 9407 w 12201407"/>
              <a:gd name="connsiteY1" fmla="*/ 640182 h 1918647"/>
              <a:gd name="connsiteX2" fmla="*/ 144873 w 12201407"/>
              <a:gd name="connsiteY2" fmla="*/ 606314 h 1918647"/>
              <a:gd name="connsiteX3" fmla="*/ 534342 w 12201407"/>
              <a:gd name="connsiteY3" fmla="*/ 563982 h 1918647"/>
              <a:gd name="connsiteX4" fmla="*/ 1237073 w 12201407"/>
              <a:gd name="connsiteY4" fmla="*/ 445448 h 1918647"/>
              <a:gd name="connsiteX5" fmla="*/ 1897473 w 12201407"/>
              <a:gd name="connsiteY5" fmla="*/ 369247 h 1918647"/>
              <a:gd name="connsiteX6" fmla="*/ 3641608 w 12201407"/>
              <a:gd name="connsiteY6" fmla="*/ 115248 h 1918647"/>
              <a:gd name="connsiteX7" fmla="*/ 6003807 w 12201407"/>
              <a:gd name="connsiteY7" fmla="*/ 39047 h 1918647"/>
              <a:gd name="connsiteX8" fmla="*/ 12201407 w 12201407"/>
              <a:gd name="connsiteY8" fmla="*/ 621168 h 1918647"/>
              <a:gd name="connsiteX9" fmla="*/ 12201407 w 12201407"/>
              <a:gd name="connsiteY9" fmla="*/ 1918647 h 1918647"/>
              <a:gd name="connsiteX10" fmla="*/ 9407 w 12201407"/>
              <a:gd name="connsiteY10" fmla="*/ 1918647 h 1918647"/>
              <a:gd name="connsiteX11" fmla="*/ 9407 w 12201407"/>
              <a:gd name="connsiteY11" fmla="*/ 621168 h 1918647"/>
              <a:gd name="connsiteX0" fmla="*/ 9407 w 12201407"/>
              <a:gd name="connsiteY0" fmla="*/ 617474 h 1914953"/>
              <a:gd name="connsiteX1" fmla="*/ 9407 w 12201407"/>
              <a:gd name="connsiteY1" fmla="*/ 636488 h 1914953"/>
              <a:gd name="connsiteX2" fmla="*/ 144873 w 12201407"/>
              <a:gd name="connsiteY2" fmla="*/ 602620 h 1914953"/>
              <a:gd name="connsiteX3" fmla="*/ 534342 w 12201407"/>
              <a:gd name="connsiteY3" fmla="*/ 560288 h 1914953"/>
              <a:gd name="connsiteX4" fmla="*/ 1237073 w 12201407"/>
              <a:gd name="connsiteY4" fmla="*/ 441754 h 1914953"/>
              <a:gd name="connsiteX5" fmla="*/ 1897473 w 12201407"/>
              <a:gd name="connsiteY5" fmla="*/ 365553 h 1914953"/>
              <a:gd name="connsiteX6" fmla="*/ 3641608 w 12201407"/>
              <a:gd name="connsiteY6" fmla="*/ 111554 h 1914953"/>
              <a:gd name="connsiteX7" fmla="*/ 6003807 w 12201407"/>
              <a:gd name="connsiteY7" fmla="*/ 35353 h 1914953"/>
              <a:gd name="connsiteX8" fmla="*/ 12201407 w 12201407"/>
              <a:gd name="connsiteY8" fmla="*/ 617474 h 1914953"/>
              <a:gd name="connsiteX9" fmla="*/ 12201407 w 12201407"/>
              <a:gd name="connsiteY9" fmla="*/ 1914953 h 1914953"/>
              <a:gd name="connsiteX10" fmla="*/ 9407 w 12201407"/>
              <a:gd name="connsiteY10" fmla="*/ 1914953 h 1914953"/>
              <a:gd name="connsiteX11" fmla="*/ 9407 w 12201407"/>
              <a:gd name="connsiteY11" fmla="*/ 617474 h 1914953"/>
              <a:gd name="connsiteX0" fmla="*/ 9407 w 12201407"/>
              <a:gd name="connsiteY0" fmla="*/ 1086577 h 2384056"/>
              <a:gd name="connsiteX1" fmla="*/ 9407 w 12201407"/>
              <a:gd name="connsiteY1" fmla="*/ 1105591 h 2384056"/>
              <a:gd name="connsiteX2" fmla="*/ 144873 w 12201407"/>
              <a:gd name="connsiteY2" fmla="*/ 1071723 h 2384056"/>
              <a:gd name="connsiteX3" fmla="*/ 534342 w 12201407"/>
              <a:gd name="connsiteY3" fmla="*/ 1029391 h 2384056"/>
              <a:gd name="connsiteX4" fmla="*/ 1237073 w 12201407"/>
              <a:gd name="connsiteY4" fmla="*/ 910857 h 2384056"/>
              <a:gd name="connsiteX5" fmla="*/ 1897473 w 12201407"/>
              <a:gd name="connsiteY5" fmla="*/ 834656 h 2384056"/>
              <a:gd name="connsiteX6" fmla="*/ 3641608 w 12201407"/>
              <a:gd name="connsiteY6" fmla="*/ 580657 h 2384056"/>
              <a:gd name="connsiteX7" fmla="*/ 6003807 w 12201407"/>
              <a:gd name="connsiteY7" fmla="*/ 504456 h 2384056"/>
              <a:gd name="connsiteX8" fmla="*/ 12201407 w 12201407"/>
              <a:gd name="connsiteY8" fmla="*/ 1086577 h 2384056"/>
              <a:gd name="connsiteX9" fmla="*/ 12201407 w 12201407"/>
              <a:gd name="connsiteY9" fmla="*/ 2384056 h 2384056"/>
              <a:gd name="connsiteX10" fmla="*/ 9407 w 12201407"/>
              <a:gd name="connsiteY10" fmla="*/ 2384056 h 2384056"/>
              <a:gd name="connsiteX11" fmla="*/ 9407 w 12201407"/>
              <a:gd name="connsiteY11" fmla="*/ 1086577 h 2384056"/>
              <a:gd name="connsiteX0" fmla="*/ 9407 w 12201407"/>
              <a:gd name="connsiteY0" fmla="*/ 969902 h 2267381"/>
              <a:gd name="connsiteX1" fmla="*/ 9407 w 12201407"/>
              <a:gd name="connsiteY1" fmla="*/ 988916 h 2267381"/>
              <a:gd name="connsiteX2" fmla="*/ 144873 w 12201407"/>
              <a:gd name="connsiteY2" fmla="*/ 955048 h 2267381"/>
              <a:gd name="connsiteX3" fmla="*/ 534342 w 12201407"/>
              <a:gd name="connsiteY3" fmla="*/ 912716 h 2267381"/>
              <a:gd name="connsiteX4" fmla="*/ 1237073 w 12201407"/>
              <a:gd name="connsiteY4" fmla="*/ 794182 h 2267381"/>
              <a:gd name="connsiteX5" fmla="*/ 1897473 w 12201407"/>
              <a:gd name="connsiteY5" fmla="*/ 717981 h 2267381"/>
              <a:gd name="connsiteX6" fmla="*/ 3641608 w 12201407"/>
              <a:gd name="connsiteY6" fmla="*/ 463982 h 2267381"/>
              <a:gd name="connsiteX7" fmla="*/ 6003807 w 12201407"/>
              <a:gd name="connsiteY7" fmla="*/ 387781 h 2267381"/>
              <a:gd name="connsiteX8" fmla="*/ 9026408 w 12201407"/>
              <a:gd name="connsiteY8" fmla="*/ 15249 h 2267381"/>
              <a:gd name="connsiteX9" fmla="*/ 12201407 w 12201407"/>
              <a:gd name="connsiteY9" fmla="*/ 969902 h 2267381"/>
              <a:gd name="connsiteX10" fmla="*/ 12201407 w 12201407"/>
              <a:gd name="connsiteY10" fmla="*/ 2267381 h 2267381"/>
              <a:gd name="connsiteX11" fmla="*/ 9407 w 12201407"/>
              <a:gd name="connsiteY11" fmla="*/ 2267381 h 2267381"/>
              <a:gd name="connsiteX12" fmla="*/ 9407 w 12201407"/>
              <a:gd name="connsiteY12" fmla="*/ 969902 h 2267381"/>
              <a:gd name="connsiteX0" fmla="*/ 9407 w 12201407"/>
              <a:gd name="connsiteY0" fmla="*/ 1126805 h 2424284"/>
              <a:gd name="connsiteX1" fmla="*/ 9407 w 12201407"/>
              <a:gd name="connsiteY1" fmla="*/ 1145819 h 2424284"/>
              <a:gd name="connsiteX2" fmla="*/ 144873 w 12201407"/>
              <a:gd name="connsiteY2" fmla="*/ 1111951 h 2424284"/>
              <a:gd name="connsiteX3" fmla="*/ 534342 w 12201407"/>
              <a:gd name="connsiteY3" fmla="*/ 1069619 h 2424284"/>
              <a:gd name="connsiteX4" fmla="*/ 1237073 w 12201407"/>
              <a:gd name="connsiteY4" fmla="*/ 951085 h 2424284"/>
              <a:gd name="connsiteX5" fmla="*/ 1897473 w 12201407"/>
              <a:gd name="connsiteY5" fmla="*/ 874884 h 2424284"/>
              <a:gd name="connsiteX6" fmla="*/ 3641608 w 12201407"/>
              <a:gd name="connsiteY6" fmla="*/ 620885 h 2424284"/>
              <a:gd name="connsiteX7" fmla="*/ 6003807 w 12201407"/>
              <a:gd name="connsiteY7" fmla="*/ 544684 h 2424284"/>
              <a:gd name="connsiteX8" fmla="*/ 9026408 w 12201407"/>
              <a:gd name="connsiteY8" fmla="*/ 172152 h 2424284"/>
              <a:gd name="connsiteX9" fmla="*/ 12201407 w 12201407"/>
              <a:gd name="connsiteY9" fmla="*/ 1126805 h 2424284"/>
              <a:gd name="connsiteX10" fmla="*/ 12201407 w 12201407"/>
              <a:gd name="connsiteY10" fmla="*/ 2424284 h 2424284"/>
              <a:gd name="connsiteX11" fmla="*/ 9407 w 12201407"/>
              <a:gd name="connsiteY11" fmla="*/ 2424284 h 2424284"/>
              <a:gd name="connsiteX12" fmla="*/ 9407 w 12201407"/>
              <a:gd name="connsiteY12" fmla="*/ 1126805 h 2424284"/>
              <a:gd name="connsiteX0" fmla="*/ 9407 w 12201407"/>
              <a:gd name="connsiteY0" fmla="*/ 1126805 h 2424284"/>
              <a:gd name="connsiteX1" fmla="*/ 9407 w 12201407"/>
              <a:gd name="connsiteY1" fmla="*/ 1145819 h 2424284"/>
              <a:gd name="connsiteX2" fmla="*/ 144873 w 12201407"/>
              <a:gd name="connsiteY2" fmla="*/ 1111951 h 2424284"/>
              <a:gd name="connsiteX3" fmla="*/ 534342 w 12201407"/>
              <a:gd name="connsiteY3" fmla="*/ 1069619 h 2424284"/>
              <a:gd name="connsiteX4" fmla="*/ 1237073 w 12201407"/>
              <a:gd name="connsiteY4" fmla="*/ 951085 h 2424284"/>
              <a:gd name="connsiteX5" fmla="*/ 1897473 w 12201407"/>
              <a:gd name="connsiteY5" fmla="*/ 874884 h 2424284"/>
              <a:gd name="connsiteX6" fmla="*/ 3641608 w 12201407"/>
              <a:gd name="connsiteY6" fmla="*/ 620885 h 2424284"/>
              <a:gd name="connsiteX7" fmla="*/ 6003807 w 12201407"/>
              <a:gd name="connsiteY7" fmla="*/ 544684 h 2424284"/>
              <a:gd name="connsiteX8" fmla="*/ 9026408 w 12201407"/>
              <a:gd name="connsiteY8" fmla="*/ 172152 h 2424284"/>
              <a:gd name="connsiteX9" fmla="*/ 12201407 w 12201407"/>
              <a:gd name="connsiteY9" fmla="*/ 1126805 h 2424284"/>
              <a:gd name="connsiteX10" fmla="*/ 12201407 w 12201407"/>
              <a:gd name="connsiteY10" fmla="*/ 2424284 h 2424284"/>
              <a:gd name="connsiteX11" fmla="*/ 9407 w 12201407"/>
              <a:gd name="connsiteY11" fmla="*/ 2424284 h 2424284"/>
              <a:gd name="connsiteX12" fmla="*/ 9407 w 12201407"/>
              <a:gd name="connsiteY12" fmla="*/ 1126805 h 2424284"/>
              <a:gd name="connsiteX0" fmla="*/ 9407 w 12201407"/>
              <a:gd name="connsiteY0" fmla="*/ 1222026 h 2519505"/>
              <a:gd name="connsiteX1" fmla="*/ 9407 w 12201407"/>
              <a:gd name="connsiteY1" fmla="*/ 1241040 h 2519505"/>
              <a:gd name="connsiteX2" fmla="*/ 144873 w 12201407"/>
              <a:gd name="connsiteY2" fmla="*/ 1207172 h 2519505"/>
              <a:gd name="connsiteX3" fmla="*/ 534342 w 12201407"/>
              <a:gd name="connsiteY3" fmla="*/ 1164840 h 2519505"/>
              <a:gd name="connsiteX4" fmla="*/ 1237073 w 12201407"/>
              <a:gd name="connsiteY4" fmla="*/ 1046306 h 2519505"/>
              <a:gd name="connsiteX5" fmla="*/ 1897473 w 12201407"/>
              <a:gd name="connsiteY5" fmla="*/ 970105 h 2519505"/>
              <a:gd name="connsiteX6" fmla="*/ 3641608 w 12201407"/>
              <a:gd name="connsiteY6" fmla="*/ 716106 h 2519505"/>
              <a:gd name="connsiteX7" fmla="*/ 6046141 w 12201407"/>
              <a:gd name="connsiteY7" fmla="*/ 208105 h 2519505"/>
              <a:gd name="connsiteX8" fmla="*/ 9026408 w 12201407"/>
              <a:gd name="connsiteY8" fmla="*/ 267373 h 2519505"/>
              <a:gd name="connsiteX9" fmla="*/ 12201407 w 12201407"/>
              <a:gd name="connsiteY9" fmla="*/ 1222026 h 2519505"/>
              <a:gd name="connsiteX10" fmla="*/ 12201407 w 12201407"/>
              <a:gd name="connsiteY10" fmla="*/ 2519505 h 2519505"/>
              <a:gd name="connsiteX11" fmla="*/ 9407 w 12201407"/>
              <a:gd name="connsiteY11" fmla="*/ 2519505 h 2519505"/>
              <a:gd name="connsiteX12" fmla="*/ 9407 w 12201407"/>
              <a:gd name="connsiteY12" fmla="*/ 1222026 h 2519505"/>
              <a:gd name="connsiteX0" fmla="*/ 9407 w 12201407"/>
              <a:gd name="connsiteY0" fmla="*/ 1445030 h 2742509"/>
              <a:gd name="connsiteX1" fmla="*/ 9407 w 12201407"/>
              <a:gd name="connsiteY1" fmla="*/ 1464044 h 2742509"/>
              <a:gd name="connsiteX2" fmla="*/ 144873 w 12201407"/>
              <a:gd name="connsiteY2" fmla="*/ 1430176 h 2742509"/>
              <a:gd name="connsiteX3" fmla="*/ 534342 w 12201407"/>
              <a:gd name="connsiteY3" fmla="*/ 1387844 h 2742509"/>
              <a:gd name="connsiteX4" fmla="*/ 1237073 w 12201407"/>
              <a:gd name="connsiteY4" fmla="*/ 1269310 h 2742509"/>
              <a:gd name="connsiteX5" fmla="*/ 1897473 w 12201407"/>
              <a:gd name="connsiteY5" fmla="*/ 1193109 h 2742509"/>
              <a:gd name="connsiteX6" fmla="*/ 3641608 w 12201407"/>
              <a:gd name="connsiteY6" fmla="*/ 939110 h 2742509"/>
              <a:gd name="connsiteX7" fmla="*/ 6046141 w 12201407"/>
              <a:gd name="connsiteY7" fmla="*/ 431109 h 2742509"/>
              <a:gd name="connsiteX8" fmla="*/ 9128008 w 12201407"/>
              <a:gd name="connsiteY8" fmla="*/ 194043 h 2742509"/>
              <a:gd name="connsiteX9" fmla="*/ 12201407 w 12201407"/>
              <a:gd name="connsiteY9" fmla="*/ 1445030 h 2742509"/>
              <a:gd name="connsiteX10" fmla="*/ 12201407 w 12201407"/>
              <a:gd name="connsiteY10" fmla="*/ 2742509 h 2742509"/>
              <a:gd name="connsiteX11" fmla="*/ 9407 w 12201407"/>
              <a:gd name="connsiteY11" fmla="*/ 2742509 h 2742509"/>
              <a:gd name="connsiteX12" fmla="*/ 9407 w 12201407"/>
              <a:gd name="connsiteY12" fmla="*/ 1445030 h 2742509"/>
              <a:gd name="connsiteX0" fmla="*/ 9407 w 12201407"/>
              <a:gd name="connsiteY0" fmla="*/ 1445030 h 2742509"/>
              <a:gd name="connsiteX1" fmla="*/ 9407 w 12201407"/>
              <a:gd name="connsiteY1" fmla="*/ 1464044 h 2742509"/>
              <a:gd name="connsiteX2" fmla="*/ 144873 w 12201407"/>
              <a:gd name="connsiteY2" fmla="*/ 1430176 h 2742509"/>
              <a:gd name="connsiteX3" fmla="*/ 534342 w 12201407"/>
              <a:gd name="connsiteY3" fmla="*/ 1387844 h 2742509"/>
              <a:gd name="connsiteX4" fmla="*/ 1237073 w 12201407"/>
              <a:gd name="connsiteY4" fmla="*/ 1269310 h 2742509"/>
              <a:gd name="connsiteX5" fmla="*/ 1889006 w 12201407"/>
              <a:gd name="connsiteY5" fmla="*/ 1023776 h 2742509"/>
              <a:gd name="connsiteX6" fmla="*/ 3641608 w 12201407"/>
              <a:gd name="connsiteY6" fmla="*/ 939110 h 2742509"/>
              <a:gd name="connsiteX7" fmla="*/ 6046141 w 12201407"/>
              <a:gd name="connsiteY7" fmla="*/ 431109 h 2742509"/>
              <a:gd name="connsiteX8" fmla="*/ 9128008 w 12201407"/>
              <a:gd name="connsiteY8" fmla="*/ 194043 h 2742509"/>
              <a:gd name="connsiteX9" fmla="*/ 12201407 w 12201407"/>
              <a:gd name="connsiteY9" fmla="*/ 1445030 h 2742509"/>
              <a:gd name="connsiteX10" fmla="*/ 12201407 w 12201407"/>
              <a:gd name="connsiteY10" fmla="*/ 2742509 h 2742509"/>
              <a:gd name="connsiteX11" fmla="*/ 9407 w 12201407"/>
              <a:gd name="connsiteY11" fmla="*/ 2742509 h 2742509"/>
              <a:gd name="connsiteX12" fmla="*/ 9407 w 12201407"/>
              <a:gd name="connsiteY12" fmla="*/ 1445030 h 2742509"/>
              <a:gd name="connsiteX0" fmla="*/ 9407 w 12201407"/>
              <a:gd name="connsiteY0" fmla="*/ 1445030 h 2742509"/>
              <a:gd name="connsiteX1" fmla="*/ 9407 w 12201407"/>
              <a:gd name="connsiteY1" fmla="*/ 1464044 h 2742509"/>
              <a:gd name="connsiteX2" fmla="*/ 144873 w 12201407"/>
              <a:gd name="connsiteY2" fmla="*/ 1430176 h 2742509"/>
              <a:gd name="connsiteX3" fmla="*/ 534342 w 12201407"/>
              <a:gd name="connsiteY3" fmla="*/ 1387844 h 2742509"/>
              <a:gd name="connsiteX4" fmla="*/ 1228606 w 12201407"/>
              <a:gd name="connsiteY4" fmla="*/ 1083043 h 2742509"/>
              <a:gd name="connsiteX5" fmla="*/ 1889006 w 12201407"/>
              <a:gd name="connsiteY5" fmla="*/ 1023776 h 2742509"/>
              <a:gd name="connsiteX6" fmla="*/ 3641608 w 12201407"/>
              <a:gd name="connsiteY6" fmla="*/ 939110 h 2742509"/>
              <a:gd name="connsiteX7" fmla="*/ 6046141 w 12201407"/>
              <a:gd name="connsiteY7" fmla="*/ 431109 h 2742509"/>
              <a:gd name="connsiteX8" fmla="*/ 9128008 w 12201407"/>
              <a:gd name="connsiteY8" fmla="*/ 194043 h 2742509"/>
              <a:gd name="connsiteX9" fmla="*/ 12201407 w 12201407"/>
              <a:gd name="connsiteY9" fmla="*/ 1445030 h 2742509"/>
              <a:gd name="connsiteX10" fmla="*/ 12201407 w 12201407"/>
              <a:gd name="connsiteY10" fmla="*/ 2742509 h 2742509"/>
              <a:gd name="connsiteX11" fmla="*/ 9407 w 12201407"/>
              <a:gd name="connsiteY11" fmla="*/ 2742509 h 2742509"/>
              <a:gd name="connsiteX12" fmla="*/ 9407 w 12201407"/>
              <a:gd name="connsiteY12" fmla="*/ 1445030 h 2742509"/>
              <a:gd name="connsiteX0" fmla="*/ 9407 w 12201407"/>
              <a:gd name="connsiteY0" fmla="*/ 1445030 h 2742509"/>
              <a:gd name="connsiteX1" fmla="*/ 9407 w 12201407"/>
              <a:gd name="connsiteY1" fmla="*/ 1464044 h 2742509"/>
              <a:gd name="connsiteX2" fmla="*/ 144873 w 12201407"/>
              <a:gd name="connsiteY2" fmla="*/ 1430176 h 2742509"/>
              <a:gd name="connsiteX3" fmla="*/ 551276 w 12201407"/>
              <a:gd name="connsiteY3" fmla="*/ 1260844 h 2742509"/>
              <a:gd name="connsiteX4" fmla="*/ 1228606 w 12201407"/>
              <a:gd name="connsiteY4" fmla="*/ 1083043 h 2742509"/>
              <a:gd name="connsiteX5" fmla="*/ 1889006 w 12201407"/>
              <a:gd name="connsiteY5" fmla="*/ 1023776 h 2742509"/>
              <a:gd name="connsiteX6" fmla="*/ 3641608 w 12201407"/>
              <a:gd name="connsiteY6" fmla="*/ 939110 h 2742509"/>
              <a:gd name="connsiteX7" fmla="*/ 6046141 w 12201407"/>
              <a:gd name="connsiteY7" fmla="*/ 431109 h 2742509"/>
              <a:gd name="connsiteX8" fmla="*/ 9128008 w 12201407"/>
              <a:gd name="connsiteY8" fmla="*/ 194043 h 2742509"/>
              <a:gd name="connsiteX9" fmla="*/ 12201407 w 12201407"/>
              <a:gd name="connsiteY9" fmla="*/ 1445030 h 2742509"/>
              <a:gd name="connsiteX10" fmla="*/ 12201407 w 12201407"/>
              <a:gd name="connsiteY10" fmla="*/ 2742509 h 2742509"/>
              <a:gd name="connsiteX11" fmla="*/ 9407 w 12201407"/>
              <a:gd name="connsiteY11" fmla="*/ 2742509 h 2742509"/>
              <a:gd name="connsiteX12" fmla="*/ 9407 w 12201407"/>
              <a:gd name="connsiteY12" fmla="*/ 1445030 h 2742509"/>
              <a:gd name="connsiteX0" fmla="*/ 9407 w 12201407"/>
              <a:gd name="connsiteY0" fmla="*/ 1445030 h 2742509"/>
              <a:gd name="connsiteX1" fmla="*/ 9407 w 12201407"/>
              <a:gd name="connsiteY1" fmla="*/ 1464044 h 2742509"/>
              <a:gd name="connsiteX2" fmla="*/ 43273 w 12201407"/>
              <a:gd name="connsiteY2" fmla="*/ 1176176 h 2742509"/>
              <a:gd name="connsiteX3" fmla="*/ 551276 w 12201407"/>
              <a:gd name="connsiteY3" fmla="*/ 1260844 h 2742509"/>
              <a:gd name="connsiteX4" fmla="*/ 1228606 w 12201407"/>
              <a:gd name="connsiteY4" fmla="*/ 1083043 h 2742509"/>
              <a:gd name="connsiteX5" fmla="*/ 1889006 w 12201407"/>
              <a:gd name="connsiteY5" fmla="*/ 1023776 h 2742509"/>
              <a:gd name="connsiteX6" fmla="*/ 3641608 w 12201407"/>
              <a:gd name="connsiteY6" fmla="*/ 939110 h 2742509"/>
              <a:gd name="connsiteX7" fmla="*/ 6046141 w 12201407"/>
              <a:gd name="connsiteY7" fmla="*/ 431109 h 2742509"/>
              <a:gd name="connsiteX8" fmla="*/ 9128008 w 12201407"/>
              <a:gd name="connsiteY8" fmla="*/ 194043 h 2742509"/>
              <a:gd name="connsiteX9" fmla="*/ 12201407 w 12201407"/>
              <a:gd name="connsiteY9" fmla="*/ 1445030 h 2742509"/>
              <a:gd name="connsiteX10" fmla="*/ 12201407 w 12201407"/>
              <a:gd name="connsiteY10" fmla="*/ 2742509 h 2742509"/>
              <a:gd name="connsiteX11" fmla="*/ 9407 w 12201407"/>
              <a:gd name="connsiteY11" fmla="*/ 2742509 h 2742509"/>
              <a:gd name="connsiteX12" fmla="*/ 9407 w 12201407"/>
              <a:gd name="connsiteY12" fmla="*/ 1445030 h 2742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201407" h="2742509">
                <a:moveTo>
                  <a:pt x="9407" y="1445030"/>
                </a:moveTo>
                <a:cubicBezTo>
                  <a:pt x="9407" y="1212197"/>
                  <a:pt x="-11760" y="1463697"/>
                  <a:pt x="9407" y="1464044"/>
                </a:cubicBezTo>
                <a:cubicBezTo>
                  <a:pt x="30574" y="1464391"/>
                  <a:pt x="-11760" y="1180409"/>
                  <a:pt x="43273" y="1176176"/>
                </a:cubicBezTo>
                <a:cubicBezTo>
                  <a:pt x="98306" y="1171943"/>
                  <a:pt x="468021" y="1267900"/>
                  <a:pt x="551276" y="1260844"/>
                </a:cubicBezTo>
                <a:cubicBezTo>
                  <a:pt x="634532" y="1253789"/>
                  <a:pt x="974606" y="1108443"/>
                  <a:pt x="1228606" y="1083043"/>
                </a:cubicBezTo>
                <a:cubicBezTo>
                  <a:pt x="1482606" y="1057643"/>
                  <a:pt x="1502361" y="1092920"/>
                  <a:pt x="1889006" y="1023776"/>
                </a:cubicBezTo>
                <a:cubicBezTo>
                  <a:pt x="2275651" y="954632"/>
                  <a:pt x="3126552" y="1002610"/>
                  <a:pt x="3641608" y="939110"/>
                </a:cubicBezTo>
                <a:cubicBezTo>
                  <a:pt x="4156664" y="875610"/>
                  <a:pt x="5126097" y="505898"/>
                  <a:pt x="6046141" y="431109"/>
                </a:cubicBezTo>
                <a:cubicBezTo>
                  <a:pt x="6966186" y="356320"/>
                  <a:pt x="8281342" y="-326310"/>
                  <a:pt x="9128008" y="194043"/>
                </a:cubicBezTo>
                <a:cubicBezTo>
                  <a:pt x="10008541" y="333397"/>
                  <a:pt x="11694818" y="1069675"/>
                  <a:pt x="12201407" y="1445030"/>
                </a:cubicBezTo>
                <a:lnTo>
                  <a:pt x="12201407" y="2742509"/>
                </a:lnTo>
                <a:lnTo>
                  <a:pt x="9407" y="2742509"/>
                </a:lnTo>
                <a:lnTo>
                  <a:pt x="9407" y="1445030"/>
                </a:lnTo>
                <a:close/>
              </a:path>
            </a:pathLst>
          </a:cu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4B762E26-03F0-1FEB-D43F-FC83508015DD}"/>
              </a:ext>
            </a:extLst>
          </p:cNvPr>
          <p:cNvSpPr/>
          <p:nvPr/>
        </p:nvSpPr>
        <p:spPr>
          <a:xfrm>
            <a:off x="0" y="0"/>
            <a:ext cx="12192000" cy="1938867"/>
          </a:xfrm>
          <a:custGeom>
            <a:avLst/>
            <a:gdLst>
              <a:gd name="connsiteX0" fmla="*/ 0 w 12192000"/>
              <a:gd name="connsiteY0" fmla="*/ 0 h 1938867"/>
              <a:gd name="connsiteX1" fmla="*/ 12192000 w 12192000"/>
              <a:gd name="connsiteY1" fmla="*/ 0 h 1938867"/>
              <a:gd name="connsiteX2" fmla="*/ 12192000 w 12192000"/>
              <a:gd name="connsiteY2" fmla="*/ 1938867 h 1938867"/>
              <a:gd name="connsiteX3" fmla="*/ 0 w 12192000"/>
              <a:gd name="connsiteY3" fmla="*/ 1938867 h 1938867"/>
              <a:gd name="connsiteX4" fmla="*/ 0 w 12192000"/>
              <a:gd name="connsiteY4" fmla="*/ 0 h 1938867"/>
              <a:gd name="connsiteX0" fmla="*/ 0 w 12192000"/>
              <a:gd name="connsiteY0" fmla="*/ 0 h 1938867"/>
              <a:gd name="connsiteX1" fmla="*/ 12192000 w 12192000"/>
              <a:gd name="connsiteY1" fmla="*/ 0 h 1938867"/>
              <a:gd name="connsiteX2" fmla="*/ 12192000 w 12192000"/>
              <a:gd name="connsiteY2" fmla="*/ 1938867 h 1938867"/>
              <a:gd name="connsiteX3" fmla="*/ 8644467 w 12192000"/>
              <a:gd name="connsiteY3" fmla="*/ 736601 h 1938867"/>
              <a:gd name="connsiteX4" fmla="*/ 0 w 12192000"/>
              <a:gd name="connsiteY4" fmla="*/ 1938867 h 1938867"/>
              <a:gd name="connsiteX5" fmla="*/ 0 w 12192000"/>
              <a:gd name="connsiteY5" fmla="*/ 0 h 1938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1938867">
                <a:moveTo>
                  <a:pt x="0" y="0"/>
                </a:moveTo>
                <a:lnTo>
                  <a:pt x="12192000" y="0"/>
                </a:lnTo>
                <a:lnTo>
                  <a:pt x="12192000" y="1938867"/>
                </a:lnTo>
                <a:cubicBezTo>
                  <a:pt x="10992556" y="1938867"/>
                  <a:pt x="9843911" y="736601"/>
                  <a:pt x="8644467" y="736601"/>
                </a:cubicBezTo>
                <a:lnTo>
                  <a:pt x="0" y="1938867"/>
                </a:lnTo>
                <a:lnTo>
                  <a:pt x="0" y="0"/>
                </a:ln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800" dirty="0"/>
              <a:t>                                                               </a:t>
            </a:r>
            <a:endParaRPr lang="es-CO" sz="800" dirty="0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1016B9AA-22BE-3945-B484-14C7A6D34B80}"/>
              </a:ext>
            </a:extLst>
          </p:cNvPr>
          <p:cNvSpPr/>
          <p:nvPr/>
        </p:nvSpPr>
        <p:spPr>
          <a:xfrm>
            <a:off x="681962" y="0"/>
            <a:ext cx="1041399" cy="254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050" dirty="0">
                <a:solidFill>
                  <a:schemeClr val="bg1"/>
                </a:solidFill>
              </a:rPr>
              <a:t>Kit de arrastre</a:t>
            </a:r>
            <a:endParaRPr lang="es-CO" sz="1050" dirty="0">
              <a:solidFill>
                <a:schemeClr val="bg1"/>
              </a:solidFill>
            </a:endParaRP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8C328072-CB7F-9A8C-F3E6-6DE924C54881}"/>
              </a:ext>
            </a:extLst>
          </p:cNvPr>
          <p:cNvSpPr/>
          <p:nvPr/>
        </p:nvSpPr>
        <p:spPr>
          <a:xfrm>
            <a:off x="1948957" y="-2"/>
            <a:ext cx="1085850" cy="254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050" dirty="0">
                <a:solidFill>
                  <a:schemeClr val="bg1"/>
                </a:solidFill>
              </a:rPr>
              <a:t>Amortiguadores</a:t>
            </a:r>
            <a:endParaRPr lang="es-CO" sz="1050" dirty="0">
              <a:solidFill>
                <a:schemeClr val="bg1"/>
              </a:solidFill>
            </a:endParaRP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469559D1-352A-8CBD-859F-DF1DBF346B58}"/>
              </a:ext>
            </a:extLst>
          </p:cNvPr>
          <p:cNvSpPr/>
          <p:nvPr/>
        </p:nvSpPr>
        <p:spPr>
          <a:xfrm>
            <a:off x="3260403" y="0"/>
            <a:ext cx="808564" cy="254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050" dirty="0">
                <a:solidFill>
                  <a:schemeClr val="bg1"/>
                </a:solidFill>
              </a:rPr>
              <a:t>Cadenas</a:t>
            </a:r>
            <a:endParaRPr lang="es-CO" sz="1050" dirty="0">
              <a:solidFill>
                <a:schemeClr val="bg1"/>
              </a:solidFill>
            </a:endParaRP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1B9294BC-24E5-D669-C625-532A3D079991}"/>
              </a:ext>
            </a:extLst>
          </p:cNvPr>
          <p:cNvSpPr/>
          <p:nvPr/>
        </p:nvSpPr>
        <p:spPr>
          <a:xfrm>
            <a:off x="4270232" y="-2"/>
            <a:ext cx="1041399" cy="254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050" dirty="0">
                <a:solidFill>
                  <a:schemeClr val="bg1"/>
                </a:solidFill>
              </a:rPr>
              <a:t>Frenos</a:t>
            </a:r>
            <a:endParaRPr lang="es-CO" sz="1050" dirty="0">
              <a:solidFill>
                <a:schemeClr val="bg1"/>
              </a:solidFill>
            </a:endParaRP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68A23E32-52AB-A646-4E1D-AF82914013B3}"/>
              </a:ext>
            </a:extLst>
          </p:cNvPr>
          <p:cNvSpPr/>
          <p:nvPr/>
        </p:nvSpPr>
        <p:spPr>
          <a:xfrm>
            <a:off x="5503525" y="0"/>
            <a:ext cx="1041399" cy="254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050" dirty="0">
                <a:solidFill>
                  <a:schemeClr val="bg1"/>
                </a:solidFill>
              </a:rPr>
              <a:t>Eléctrico</a:t>
            </a:r>
            <a:endParaRPr lang="es-CO" sz="1050" dirty="0">
              <a:solidFill>
                <a:schemeClr val="bg1"/>
              </a:solidFill>
            </a:endParaRP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88FB050A-942E-A5C2-6DF8-3CF8AC142EC8}"/>
              </a:ext>
            </a:extLst>
          </p:cNvPr>
          <p:cNvSpPr/>
          <p:nvPr/>
        </p:nvSpPr>
        <p:spPr>
          <a:xfrm>
            <a:off x="6736818" y="0"/>
            <a:ext cx="1041399" cy="254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050" dirty="0">
                <a:solidFill>
                  <a:schemeClr val="bg1"/>
                </a:solidFill>
              </a:rPr>
              <a:t>Llantas</a:t>
            </a:r>
            <a:endParaRPr lang="es-CO" sz="1050" dirty="0">
              <a:solidFill>
                <a:schemeClr val="bg1"/>
              </a:solidFill>
            </a:endParaRPr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2A6B9A4F-4314-0EF6-6CAB-831334015D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4109" y="1190106"/>
            <a:ext cx="203200" cy="203200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56171FE3-9D5D-FB24-35DA-F7F084B2D4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2001" y="1160236"/>
            <a:ext cx="369687" cy="262940"/>
          </a:xfrm>
          <a:prstGeom prst="rect">
            <a:avLst/>
          </a:prstGeom>
        </p:spPr>
      </p:pic>
      <p:sp>
        <p:nvSpPr>
          <p:cNvPr id="22" name="CuadroTexto 21">
            <a:extLst>
              <a:ext uri="{FF2B5EF4-FFF2-40B4-BE49-F238E27FC236}">
                <a16:creationId xmlns:a16="http://schemas.microsoft.com/office/drawing/2014/main" id="{18FB3AB9-F16C-6CDB-AA5E-3FDE802B65A4}"/>
              </a:ext>
            </a:extLst>
          </p:cNvPr>
          <p:cNvSpPr txBox="1"/>
          <p:nvPr/>
        </p:nvSpPr>
        <p:spPr>
          <a:xfrm>
            <a:off x="6442937" y="1153864"/>
            <a:ext cx="9878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050" dirty="0">
                <a:solidFill>
                  <a:schemeClr val="bg1"/>
                </a:solidFill>
              </a:rPr>
              <a:t>3213225880</a:t>
            </a:r>
            <a:endParaRPr lang="es-CO" sz="1050" dirty="0">
              <a:solidFill>
                <a:schemeClr val="bg1"/>
              </a:solidFill>
            </a:endParaRP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B20C2916-E3D3-CE1F-50C1-8E8154EEEF81}"/>
              </a:ext>
            </a:extLst>
          </p:cNvPr>
          <p:cNvSpPr txBox="1"/>
          <p:nvPr/>
        </p:nvSpPr>
        <p:spPr>
          <a:xfrm>
            <a:off x="7593024" y="1152928"/>
            <a:ext cx="264828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050" dirty="0">
                <a:solidFill>
                  <a:schemeClr val="bg1"/>
                </a:solidFill>
              </a:rPr>
              <a:t>RepuestosJJJ@gmail.com</a:t>
            </a:r>
            <a:endParaRPr lang="es-CO" sz="1050" dirty="0">
              <a:solidFill>
                <a:schemeClr val="bg1"/>
              </a:solidFill>
            </a:endParaRPr>
          </a:p>
        </p:txBody>
      </p:sp>
      <p:sp>
        <p:nvSpPr>
          <p:cNvPr id="35" name="Rectángulo: esquinas redondeadas 34">
            <a:extLst>
              <a:ext uri="{FF2B5EF4-FFF2-40B4-BE49-F238E27FC236}">
                <a16:creationId xmlns:a16="http://schemas.microsoft.com/office/drawing/2014/main" id="{7B67E14D-7430-3FB9-2CC5-96D4E6AF0D0E}"/>
              </a:ext>
            </a:extLst>
          </p:cNvPr>
          <p:cNvSpPr/>
          <p:nvPr/>
        </p:nvSpPr>
        <p:spPr>
          <a:xfrm>
            <a:off x="10033000" y="395905"/>
            <a:ext cx="2048933" cy="598928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D266A75C-94B3-E0BF-5452-6178AC16DF39}"/>
              </a:ext>
            </a:extLst>
          </p:cNvPr>
          <p:cNvSpPr/>
          <p:nvPr/>
        </p:nvSpPr>
        <p:spPr>
          <a:xfrm>
            <a:off x="0" y="2150533"/>
            <a:ext cx="12201407" cy="4805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43" name="Rectángulo 42">
            <a:extLst>
              <a:ext uri="{FF2B5EF4-FFF2-40B4-BE49-F238E27FC236}">
                <a16:creationId xmlns:a16="http://schemas.microsoft.com/office/drawing/2014/main" id="{F579C313-5D48-2F4E-7308-149C409D6DCA}"/>
              </a:ext>
            </a:extLst>
          </p:cNvPr>
          <p:cNvSpPr/>
          <p:nvPr/>
        </p:nvSpPr>
        <p:spPr>
          <a:xfrm>
            <a:off x="1544458" y="2633076"/>
            <a:ext cx="3090910" cy="3250856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56" name="CuadroTexto 55">
            <a:extLst>
              <a:ext uri="{FF2B5EF4-FFF2-40B4-BE49-F238E27FC236}">
                <a16:creationId xmlns:a16="http://schemas.microsoft.com/office/drawing/2014/main" id="{8B86CF07-0F49-688F-8A75-98A1885A1A62}"/>
              </a:ext>
            </a:extLst>
          </p:cNvPr>
          <p:cNvSpPr txBox="1"/>
          <p:nvPr/>
        </p:nvSpPr>
        <p:spPr>
          <a:xfrm>
            <a:off x="1544458" y="6357778"/>
            <a:ext cx="279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b="1" dirty="0">
                <a:latin typeface="Bookman Old Style" panose="02050604050505020204" pitchFamily="18" charset="0"/>
              </a:rPr>
              <a:t>Información adicional</a:t>
            </a:r>
            <a:endParaRPr lang="es-CO" sz="1400" b="1" dirty="0">
              <a:latin typeface="Bookman Old Style" panose="02050604050505020204" pitchFamily="18" charset="0"/>
            </a:endParaRPr>
          </a:p>
        </p:txBody>
      </p:sp>
      <p:pic>
        <p:nvPicPr>
          <p:cNvPr id="3" name="Imagen 2">
            <a:hlinkClick r:id="rId4" action="ppaction://hlinksldjump"/>
            <a:extLst>
              <a:ext uri="{FF2B5EF4-FFF2-40B4-BE49-F238E27FC236}">
                <a16:creationId xmlns:a16="http://schemas.microsoft.com/office/drawing/2014/main" id="{3CFDB4B5-92A2-BA66-691E-2FD1743BF0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9136" y="2998142"/>
            <a:ext cx="2643079" cy="2643079"/>
          </a:xfrm>
          <a:prstGeom prst="rect">
            <a:avLst/>
          </a:prstGeom>
        </p:spPr>
      </p:pic>
      <p:graphicFrame>
        <p:nvGraphicFramePr>
          <p:cNvPr id="7" name="Tabla 6">
            <a:extLst>
              <a:ext uri="{FF2B5EF4-FFF2-40B4-BE49-F238E27FC236}">
                <a16:creationId xmlns:a16="http://schemas.microsoft.com/office/drawing/2014/main" id="{DBC8DB53-E7D7-F3C6-7A9A-33DC7C6238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1276057"/>
              </p:ext>
            </p:extLst>
          </p:nvPr>
        </p:nvGraphicFramePr>
        <p:xfrm>
          <a:off x="5503525" y="3378653"/>
          <a:ext cx="4343400" cy="1667738"/>
        </p:xfrm>
        <a:graphic>
          <a:graphicData uri="http://schemas.openxmlformats.org/drawingml/2006/table">
            <a:tbl>
              <a:tblPr>
                <a:tableStyleId>{284E427A-3D55-4303-BF80-6455036E1DE7}</a:tableStyleId>
              </a:tblPr>
              <a:tblGrid>
                <a:gridCol w="2171700">
                  <a:extLst>
                    <a:ext uri="{9D8B030D-6E8A-4147-A177-3AD203B41FA5}">
                      <a16:colId xmlns:a16="http://schemas.microsoft.com/office/drawing/2014/main" val="1522285343"/>
                    </a:ext>
                  </a:extLst>
                </a:gridCol>
                <a:gridCol w="2171700">
                  <a:extLst>
                    <a:ext uri="{9D8B030D-6E8A-4147-A177-3AD203B41FA5}">
                      <a16:colId xmlns:a16="http://schemas.microsoft.com/office/drawing/2014/main" val="45920425"/>
                    </a:ext>
                  </a:extLst>
                </a:gridCol>
              </a:tblGrid>
              <a:tr h="833869">
                <a:tc>
                  <a:txBody>
                    <a:bodyPr/>
                    <a:lstStyle/>
                    <a:p>
                      <a:r>
                        <a:rPr lang="es-CO" dirty="0"/>
                        <a:t>Peso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O"/>
                        <a:t>0.5 kg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11957351"/>
                  </a:ext>
                </a:extLst>
              </a:tr>
              <a:tr h="833869">
                <a:tc>
                  <a:txBody>
                    <a:bodyPr/>
                    <a:lstStyle/>
                    <a:p>
                      <a:r>
                        <a:rPr lang="es-CO"/>
                        <a:t>Dimensiones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8 × 8 × 25 cm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9455501"/>
                  </a:ext>
                </a:extLst>
              </a:tr>
            </a:tbl>
          </a:graphicData>
        </a:graphic>
      </p:graphicFrame>
      <p:pic>
        <p:nvPicPr>
          <p:cNvPr id="9" name="Imagen 8">
            <a:hlinkClick r:id="rId4" action="ppaction://hlinksldjump"/>
            <a:extLst>
              <a:ext uri="{FF2B5EF4-FFF2-40B4-BE49-F238E27FC236}">
                <a16:creationId xmlns:a16="http://schemas.microsoft.com/office/drawing/2014/main" id="{F9536C79-F8A3-6954-8801-0A18EFCE79F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5050" y="5921253"/>
            <a:ext cx="473739" cy="47373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31F5A1D9-86ED-5DF7-6ECE-D4146722E43A}"/>
              </a:ext>
            </a:extLst>
          </p:cNvPr>
          <p:cNvSpPr txBox="1"/>
          <p:nvPr/>
        </p:nvSpPr>
        <p:spPr>
          <a:xfrm>
            <a:off x="11067038" y="689947"/>
            <a:ext cx="50399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MX" sz="1050" dirty="0"/>
              <a:t>$0</a:t>
            </a:r>
            <a:endParaRPr lang="es-CO" sz="1050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2D73E723-B182-57BD-C61E-005715C257BA}"/>
              </a:ext>
            </a:extLst>
          </p:cNvPr>
          <p:cNvSpPr txBox="1"/>
          <p:nvPr/>
        </p:nvSpPr>
        <p:spPr>
          <a:xfrm>
            <a:off x="11090803" y="433367"/>
            <a:ext cx="6135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00" dirty="0">
                <a:latin typeface="Bookman Old Style" panose="02050604050505020204" pitchFamily="18" charset="0"/>
              </a:rPr>
              <a:t>Carrito</a:t>
            </a:r>
            <a:endParaRPr lang="es-CO" sz="900" dirty="0">
              <a:latin typeface="Bookman Old Style" panose="02050604050505020204" pitchFamily="18" charset="0"/>
            </a:endParaRPr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A410C46A-668A-64F6-A43A-A4C89FB5CE1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 flipV="1">
            <a:off x="10302961" y="516246"/>
            <a:ext cx="503992" cy="439854"/>
          </a:xfrm>
          <a:prstGeom prst="rect">
            <a:avLst/>
          </a:prstGeom>
        </p:spPr>
      </p:pic>
      <p:sp>
        <p:nvSpPr>
          <p:cNvPr id="18" name="Elipse 17">
            <a:extLst>
              <a:ext uri="{FF2B5EF4-FFF2-40B4-BE49-F238E27FC236}">
                <a16:creationId xmlns:a16="http://schemas.microsoft.com/office/drawing/2014/main" id="{64B623FF-EE5D-7851-A506-18DA7E77BB21}"/>
              </a:ext>
            </a:extLst>
          </p:cNvPr>
          <p:cNvSpPr/>
          <p:nvPr/>
        </p:nvSpPr>
        <p:spPr>
          <a:xfrm>
            <a:off x="10591967" y="422752"/>
            <a:ext cx="242424" cy="237066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/>
              <a:t>0</a:t>
            </a:r>
            <a:endParaRPr lang="es-CO" dirty="0"/>
          </a:p>
        </p:txBody>
      </p:sp>
      <p:sp>
        <p:nvSpPr>
          <p:cNvPr id="19" name="Rectángulo: esquinas redondeadas 18">
            <a:extLst>
              <a:ext uri="{FF2B5EF4-FFF2-40B4-BE49-F238E27FC236}">
                <a16:creationId xmlns:a16="http://schemas.microsoft.com/office/drawing/2014/main" id="{EF77D09D-9044-94F5-2772-F1EFA006A621}"/>
              </a:ext>
            </a:extLst>
          </p:cNvPr>
          <p:cNvSpPr/>
          <p:nvPr/>
        </p:nvSpPr>
        <p:spPr>
          <a:xfrm>
            <a:off x="3958542" y="1444041"/>
            <a:ext cx="5381775" cy="449487"/>
          </a:xfrm>
          <a:prstGeom prst="round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20" name="Rectángulo: esquinas redondeadas 19">
            <a:extLst>
              <a:ext uri="{FF2B5EF4-FFF2-40B4-BE49-F238E27FC236}">
                <a16:creationId xmlns:a16="http://schemas.microsoft.com/office/drawing/2014/main" id="{5253B395-2947-430F-C71C-97D3611D8C89}"/>
              </a:ext>
            </a:extLst>
          </p:cNvPr>
          <p:cNvSpPr/>
          <p:nvPr/>
        </p:nvSpPr>
        <p:spPr>
          <a:xfrm>
            <a:off x="3970116" y="1463087"/>
            <a:ext cx="1192735" cy="430441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1600" dirty="0"/>
              <a:t>Categoría  </a:t>
            </a:r>
            <a:endParaRPr lang="es-CO" sz="1600" dirty="0"/>
          </a:p>
        </p:txBody>
      </p:sp>
      <p:sp>
        <p:nvSpPr>
          <p:cNvPr id="24" name="Triángulo isósceles 23">
            <a:extLst>
              <a:ext uri="{FF2B5EF4-FFF2-40B4-BE49-F238E27FC236}">
                <a16:creationId xmlns:a16="http://schemas.microsoft.com/office/drawing/2014/main" id="{9BE8EB30-AA1A-884A-EC6C-6D88632DC064}"/>
              </a:ext>
            </a:extLst>
          </p:cNvPr>
          <p:cNvSpPr/>
          <p:nvPr/>
        </p:nvSpPr>
        <p:spPr>
          <a:xfrm rot="10800000">
            <a:off x="4943954" y="1621357"/>
            <a:ext cx="101601" cy="127947"/>
          </a:xfrm>
          <a:prstGeom prst="triangle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25" name="Imagen 24">
            <a:extLst>
              <a:ext uri="{FF2B5EF4-FFF2-40B4-BE49-F238E27FC236}">
                <a16:creationId xmlns:a16="http://schemas.microsoft.com/office/drawing/2014/main" id="{91250350-8489-97DA-3BA2-D1BD963DBC3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5932" y="1466696"/>
            <a:ext cx="331454" cy="331454"/>
          </a:xfrm>
          <a:prstGeom prst="rect">
            <a:avLst/>
          </a:prstGeom>
        </p:spPr>
      </p:pic>
      <p:pic>
        <p:nvPicPr>
          <p:cNvPr id="27" name="Imagen 26">
            <a:extLst>
              <a:ext uri="{FF2B5EF4-FFF2-40B4-BE49-F238E27FC236}">
                <a16:creationId xmlns:a16="http://schemas.microsoft.com/office/drawing/2014/main" id="{9F900F7E-59F2-6265-A110-70E7947314A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182" y="65455"/>
            <a:ext cx="1807956" cy="1807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7602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706EC336-6891-13E7-B866-E118897FCAB7}"/>
              </a:ext>
            </a:extLst>
          </p:cNvPr>
          <p:cNvSpPr/>
          <p:nvPr/>
        </p:nvSpPr>
        <p:spPr>
          <a:xfrm>
            <a:off x="-1" y="2198588"/>
            <a:ext cx="12192000" cy="4707466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44" name="Rectángulo 43">
            <a:extLst>
              <a:ext uri="{FF2B5EF4-FFF2-40B4-BE49-F238E27FC236}">
                <a16:creationId xmlns:a16="http://schemas.microsoft.com/office/drawing/2014/main" id="{4C1F046F-02A2-51F7-058F-90CB3C8177A4}"/>
              </a:ext>
            </a:extLst>
          </p:cNvPr>
          <p:cNvSpPr/>
          <p:nvPr/>
        </p:nvSpPr>
        <p:spPr>
          <a:xfrm>
            <a:off x="-9408" y="500222"/>
            <a:ext cx="12201407" cy="1650311"/>
          </a:xfrm>
          <a:custGeom>
            <a:avLst/>
            <a:gdLst>
              <a:gd name="connsiteX0" fmla="*/ 0 w 12192000"/>
              <a:gd name="connsiteY0" fmla="*/ 0 h 1297479"/>
              <a:gd name="connsiteX1" fmla="*/ 12192000 w 12192000"/>
              <a:gd name="connsiteY1" fmla="*/ 0 h 1297479"/>
              <a:gd name="connsiteX2" fmla="*/ 12192000 w 12192000"/>
              <a:gd name="connsiteY2" fmla="*/ 1297479 h 1297479"/>
              <a:gd name="connsiteX3" fmla="*/ 0 w 12192000"/>
              <a:gd name="connsiteY3" fmla="*/ 1297479 h 1297479"/>
              <a:gd name="connsiteX4" fmla="*/ 0 w 12192000"/>
              <a:gd name="connsiteY4" fmla="*/ 0 h 1297479"/>
              <a:gd name="connsiteX0" fmla="*/ 0 w 12192000"/>
              <a:gd name="connsiteY0" fmla="*/ 632921 h 1930400"/>
              <a:gd name="connsiteX1" fmla="*/ 4978400 w 12192000"/>
              <a:gd name="connsiteY1" fmla="*/ 0 h 1930400"/>
              <a:gd name="connsiteX2" fmla="*/ 12192000 w 12192000"/>
              <a:gd name="connsiteY2" fmla="*/ 632921 h 1930400"/>
              <a:gd name="connsiteX3" fmla="*/ 12192000 w 12192000"/>
              <a:gd name="connsiteY3" fmla="*/ 1930400 h 1930400"/>
              <a:gd name="connsiteX4" fmla="*/ 0 w 12192000"/>
              <a:gd name="connsiteY4" fmla="*/ 1930400 h 1930400"/>
              <a:gd name="connsiteX5" fmla="*/ 0 w 12192000"/>
              <a:gd name="connsiteY5" fmla="*/ 632921 h 1930400"/>
              <a:gd name="connsiteX0" fmla="*/ 0 w 12192000"/>
              <a:gd name="connsiteY0" fmla="*/ 634064 h 1931543"/>
              <a:gd name="connsiteX1" fmla="*/ 1854200 w 12192000"/>
              <a:gd name="connsiteY1" fmla="*/ 475277 h 1931543"/>
              <a:gd name="connsiteX2" fmla="*/ 4978400 w 12192000"/>
              <a:gd name="connsiteY2" fmla="*/ 1143 h 1931543"/>
              <a:gd name="connsiteX3" fmla="*/ 12192000 w 12192000"/>
              <a:gd name="connsiteY3" fmla="*/ 634064 h 1931543"/>
              <a:gd name="connsiteX4" fmla="*/ 12192000 w 12192000"/>
              <a:gd name="connsiteY4" fmla="*/ 1931543 h 1931543"/>
              <a:gd name="connsiteX5" fmla="*/ 0 w 12192000"/>
              <a:gd name="connsiteY5" fmla="*/ 1931543 h 1931543"/>
              <a:gd name="connsiteX6" fmla="*/ 0 w 12192000"/>
              <a:gd name="connsiteY6" fmla="*/ 634064 h 1931543"/>
              <a:gd name="connsiteX0" fmla="*/ 0 w 12192000"/>
              <a:gd name="connsiteY0" fmla="*/ 634064 h 1931543"/>
              <a:gd name="connsiteX1" fmla="*/ 1854200 w 12192000"/>
              <a:gd name="connsiteY1" fmla="*/ 475277 h 1931543"/>
              <a:gd name="connsiteX2" fmla="*/ 4978400 w 12192000"/>
              <a:gd name="connsiteY2" fmla="*/ 1143 h 1931543"/>
              <a:gd name="connsiteX3" fmla="*/ 12192000 w 12192000"/>
              <a:gd name="connsiteY3" fmla="*/ 634064 h 1931543"/>
              <a:gd name="connsiteX4" fmla="*/ 12192000 w 12192000"/>
              <a:gd name="connsiteY4" fmla="*/ 1931543 h 1931543"/>
              <a:gd name="connsiteX5" fmla="*/ 0 w 12192000"/>
              <a:gd name="connsiteY5" fmla="*/ 1931543 h 1931543"/>
              <a:gd name="connsiteX6" fmla="*/ 0 w 12192000"/>
              <a:gd name="connsiteY6" fmla="*/ 634064 h 1931543"/>
              <a:gd name="connsiteX0" fmla="*/ 0 w 12192000"/>
              <a:gd name="connsiteY0" fmla="*/ 634064 h 1931543"/>
              <a:gd name="connsiteX1" fmla="*/ 626533 w 12192000"/>
              <a:gd name="connsiteY1" fmla="*/ 593811 h 1931543"/>
              <a:gd name="connsiteX2" fmla="*/ 1854200 w 12192000"/>
              <a:gd name="connsiteY2" fmla="*/ 475277 h 1931543"/>
              <a:gd name="connsiteX3" fmla="*/ 4978400 w 12192000"/>
              <a:gd name="connsiteY3" fmla="*/ 1143 h 1931543"/>
              <a:gd name="connsiteX4" fmla="*/ 12192000 w 12192000"/>
              <a:gd name="connsiteY4" fmla="*/ 634064 h 1931543"/>
              <a:gd name="connsiteX5" fmla="*/ 12192000 w 12192000"/>
              <a:gd name="connsiteY5" fmla="*/ 1931543 h 1931543"/>
              <a:gd name="connsiteX6" fmla="*/ 0 w 12192000"/>
              <a:gd name="connsiteY6" fmla="*/ 1931543 h 1931543"/>
              <a:gd name="connsiteX7" fmla="*/ 0 w 12192000"/>
              <a:gd name="connsiteY7" fmla="*/ 634064 h 1931543"/>
              <a:gd name="connsiteX0" fmla="*/ 0 w 12192000"/>
              <a:gd name="connsiteY0" fmla="*/ 634064 h 1931543"/>
              <a:gd name="connsiteX1" fmla="*/ 127000 w 12192000"/>
              <a:gd name="connsiteY1" fmla="*/ 636144 h 1931543"/>
              <a:gd name="connsiteX2" fmla="*/ 626533 w 12192000"/>
              <a:gd name="connsiteY2" fmla="*/ 593811 h 1931543"/>
              <a:gd name="connsiteX3" fmla="*/ 1854200 w 12192000"/>
              <a:gd name="connsiteY3" fmla="*/ 475277 h 1931543"/>
              <a:gd name="connsiteX4" fmla="*/ 4978400 w 12192000"/>
              <a:gd name="connsiteY4" fmla="*/ 1143 h 1931543"/>
              <a:gd name="connsiteX5" fmla="*/ 12192000 w 12192000"/>
              <a:gd name="connsiteY5" fmla="*/ 634064 h 1931543"/>
              <a:gd name="connsiteX6" fmla="*/ 12192000 w 12192000"/>
              <a:gd name="connsiteY6" fmla="*/ 1931543 h 1931543"/>
              <a:gd name="connsiteX7" fmla="*/ 0 w 12192000"/>
              <a:gd name="connsiteY7" fmla="*/ 1931543 h 1931543"/>
              <a:gd name="connsiteX8" fmla="*/ 0 w 12192000"/>
              <a:gd name="connsiteY8" fmla="*/ 634064 h 1931543"/>
              <a:gd name="connsiteX0" fmla="*/ 9407 w 12201407"/>
              <a:gd name="connsiteY0" fmla="*/ 634064 h 1931543"/>
              <a:gd name="connsiteX1" fmla="*/ 9407 w 12201407"/>
              <a:gd name="connsiteY1" fmla="*/ 653078 h 1931543"/>
              <a:gd name="connsiteX2" fmla="*/ 136407 w 12201407"/>
              <a:gd name="connsiteY2" fmla="*/ 636144 h 1931543"/>
              <a:gd name="connsiteX3" fmla="*/ 635940 w 12201407"/>
              <a:gd name="connsiteY3" fmla="*/ 593811 h 1931543"/>
              <a:gd name="connsiteX4" fmla="*/ 1863607 w 12201407"/>
              <a:gd name="connsiteY4" fmla="*/ 475277 h 1931543"/>
              <a:gd name="connsiteX5" fmla="*/ 4987807 w 12201407"/>
              <a:gd name="connsiteY5" fmla="*/ 1143 h 1931543"/>
              <a:gd name="connsiteX6" fmla="*/ 12201407 w 12201407"/>
              <a:gd name="connsiteY6" fmla="*/ 634064 h 1931543"/>
              <a:gd name="connsiteX7" fmla="*/ 12201407 w 12201407"/>
              <a:gd name="connsiteY7" fmla="*/ 1931543 h 1931543"/>
              <a:gd name="connsiteX8" fmla="*/ 9407 w 12201407"/>
              <a:gd name="connsiteY8" fmla="*/ 1931543 h 1931543"/>
              <a:gd name="connsiteX9" fmla="*/ 9407 w 12201407"/>
              <a:gd name="connsiteY9" fmla="*/ 634064 h 1931543"/>
              <a:gd name="connsiteX0" fmla="*/ 9407 w 12201407"/>
              <a:gd name="connsiteY0" fmla="*/ 634064 h 1931543"/>
              <a:gd name="connsiteX1" fmla="*/ 9407 w 12201407"/>
              <a:gd name="connsiteY1" fmla="*/ 653078 h 1931543"/>
              <a:gd name="connsiteX2" fmla="*/ 136407 w 12201407"/>
              <a:gd name="connsiteY2" fmla="*/ 636144 h 1931543"/>
              <a:gd name="connsiteX3" fmla="*/ 517408 w 12201407"/>
              <a:gd name="connsiteY3" fmla="*/ 543011 h 1931543"/>
              <a:gd name="connsiteX4" fmla="*/ 635940 w 12201407"/>
              <a:gd name="connsiteY4" fmla="*/ 593811 h 1931543"/>
              <a:gd name="connsiteX5" fmla="*/ 1863607 w 12201407"/>
              <a:gd name="connsiteY5" fmla="*/ 475277 h 1931543"/>
              <a:gd name="connsiteX6" fmla="*/ 4987807 w 12201407"/>
              <a:gd name="connsiteY6" fmla="*/ 1143 h 1931543"/>
              <a:gd name="connsiteX7" fmla="*/ 12201407 w 12201407"/>
              <a:gd name="connsiteY7" fmla="*/ 634064 h 1931543"/>
              <a:gd name="connsiteX8" fmla="*/ 12201407 w 12201407"/>
              <a:gd name="connsiteY8" fmla="*/ 1931543 h 1931543"/>
              <a:gd name="connsiteX9" fmla="*/ 9407 w 12201407"/>
              <a:gd name="connsiteY9" fmla="*/ 1931543 h 1931543"/>
              <a:gd name="connsiteX10" fmla="*/ 9407 w 12201407"/>
              <a:gd name="connsiteY10" fmla="*/ 634064 h 1931543"/>
              <a:gd name="connsiteX0" fmla="*/ 9407 w 12201407"/>
              <a:gd name="connsiteY0" fmla="*/ 634064 h 1931543"/>
              <a:gd name="connsiteX1" fmla="*/ 9407 w 12201407"/>
              <a:gd name="connsiteY1" fmla="*/ 653078 h 1931543"/>
              <a:gd name="connsiteX2" fmla="*/ 144873 w 12201407"/>
              <a:gd name="connsiteY2" fmla="*/ 619210 h 1931543"/>
              <a:gd name="connsiteX3" fmla="*/ 517408 w 12201407"/>
              <a:gd name="connsiteY3" fmla="*/ 543011 h 1931543"/>
              <a:gd name="connsiteX4" fmla="*/ 635940 w 12201407"/>
              <a:gd name="connsiteY4" fmla="*/ 593811 h 1931543"/>
              <a:gd name="connsiteX5" fmla="*/ 1863607 w 12201407"/>
              <a:gd name="connsiteY5" fmla="*/ 475277 h 1931543"/>
              <a:gd name="connsiteX6" fmla="*/ 4987807 w 12201407"/>
              <a:gd name="connsiteY6" fmla="*/ 1143 h 1931543"/>
              <a:gd name="connsiteX7" fmla="*/ 12201407 w 12201407"/>
              <a:gd name="connsiteY7" fmla="*/ 634064 h 1931543"/>
              <a:gd name="connsiteX8" fmla="*/ 12201407 w 12201407"/>
              <a:gd name="connsiteY8" fmla="*/ 1931543 h 1931543"/>
              <a:gd name="connsiteX9" fmla="*/ 9407 w 12201407"/>
              <a:gd name="connsiteY9" fmla="*/ 1931543 h 1931543"/>
              <a:gd name="connsiteX10" fmla="*/ 9407 w 12201407"/>
              <a:gd name="connsiteY10" fmla="*/ 634064 h 1931543"/>
              <a:gd name="connsiteX0" fmla="*/ 9407 w 12201407"/>
              <a:gd name="connsiteY0" fmla="*/ 634064 h 1931543"/>
              <a:gd name="connsiteX1" fmla="*/ 9407 w 12201407"/>
              <a:gd name="connsiteY1" fmla="*/ 653078 h 1931543"/>
              <a:gd name="connsiteX2" fmla="*/ 144873 w 12201407"/>
              <a:gd name="connsiteY2" fmla="*/ 619210 h 1931543"/>
              <a:gd name="connsiteX3" fmla="*/ 517408 w 12201407"/>
              <a:gd name="connsiteY3" fmla="*/ 543011 h 1931543"/>
              <a:gd name="connsiteX4" fmla="*/ 1152407 w 12201407"/>
              <a:gd name="connsiteY4" fmla="*/ 517611 h 1931543"/>
              <a:gd name="connsiteX5" fmla="*/ 1863607 w 12201407"/>
              <a:gd name="connsiteY5" fmla="*/ 475277 h 1931543"/>
              <a:gd name="connsiteX6" fmla="*/ 4987807 w 12201407"/>
              <a:gd name="connsiteY6" fmla="*/ 1143 h 1931543"/>
              <a:gd name="connsiteX7" fmla="*/ 12201407 w 12201407"/>
              <a:gd name="connsiteY7" fmla="*/ 634064 h 1931543"/>
              <a:gd name="connsiteX8" fmla="*/ 12201407 w 12201407"/>
              <a:gd name="connsiteY8" fmla="*/ 1931543 h 1931543"/>
              <a:gd name="connsiteX9" fmla="*/ 9407 w 12201407"/>
              <a:gd name="connsiteY9" fmla="*/ 1931543 h 1931543"/>
              <a:gd name="connsiteX10" fmla="*/ 9407 w 12201407"/>
              <a:gd name="connsiteY10" fmla="*/ 634064 h 1931543"/>
              <a:gd name="connsiteX0" fmla="*/ 9407 w 12201407"/>
              <a:gd name="connsiteY0" fmla="*/ 634064 h 1931543"/>
              <a:gd name="connsiteX1" fmla="*/ 9407 w 12201407"/>
              <a:gd name="connsiteY1" fmla="*/ 653078 h 1931543"/>
              <a:gd name="connsiteX2" fmla="*/ 144873 w 12201407"/>
              <a:gd name="connsiteY2" fmla="*/ 619210 h 1931543"/>
              <a:gd name="connsiteX3" fmla="*/ 534342 w 12201407"/>
              <a:gd name="connsiteY3" fmla="*/ 576878 h 1931543"/>
              <a:gd name="connsiteX4" fmla="*/ 1152407 w 12201407"/>
              <a:gd name="connsiteY4" fmla="*/ 517611 h 1931543"/>
              <a:gd name="connsiteX5" fmla="*/ 1863607 w 12201407"/>
              <a:gd name="connsiteY5" fmla="*/ 475277 h 1931543"/>
              <a:gd name="connsiteX6" fmla="*/ 4987807 w 12201407"/>
              <a:gd name="connsiteY6" fmla="*/ 1143 h 1931543"/>
              <a:gd name="connsiteX7" fmla="*/ 12201407 w 12201407"/>
              <a:gd name="connsiteY7" fmla="*/ 634064 h 1931543"/>
              <a:gd name="connsiteX8" fmla="*/ 12201407 w 12201407"/>
              <a:gd name="connsiteY8" fmla="*/ 1931543 h 1931543"/>
              <a:gd name="connsiteX9" fmla="*/ 9407 w 12201407"/>
              <a:gd name="connsiteY9" fmla="*/ 1931543 h 1931543"/>
              <a:gd name="connsiteX10" fmla="*/ 9407 w 12201407"/>
              <a:gd name="connsiteY10" fmla="*/ 634064 h 1931543"/>
              <a:gd name="connsiteX0" fmla="*/ 9407 w 12201407"/>
              <a:gd name="connsiteY0" fmla="*/ 634064 h 1931543"/>
              <a:gd name="connsiteX1" fmla="*/ 9407 w 12201407"/>
              <a:gd name="connsiteY1" fmla="*/ 653078 h 1931543"/>
              <a:gd name="connsiteX2" fmla="*/ 144873 w 12201407"/>
              <a:gd name="connsiteY2" fmla="*/ 619210 h 1931543"/>
              <a:gd name="connsiteX3" fmla="*/ 534342 w 12201407"/>
              <a:gd name="connsiteY3" fmla="*/ 576878 h 1931543"/>
              <a:gd name="connsiteX4" fmla="*/ 1237073 w 12201407"/>
              <a:gd name="connsiteY4" fmla="*/ 458344 h 1931543"/>
              <a:gd name="connsiteX5" fmla="*/ 1863607 w 12201407"/>
              <a:gd name="connsiteY5" fmla="*/ 475277 h 1931543"/>
              <a:gd name="connsiteX6" fmla="*/ 4987807 w 12201407"/>
              <a:gd name="connsiteY6" fmla="*/ 1143 h 1931543"/>
              <a:gd name="connsiteX7" fmla="*/ 12201407 w 12201407"/>
              <a:gd name="connsiteY7" fmla="*/ 634064 h 1931543"/>
              <a:gd name="connsiteX8" fmla="*/ 12201407 w 12201407"/>
              <a:gd name="connsiteY8" fmla="*/ 1931543 h 1931543"/>
              <a:gd name="connsiteX9" fmla="*/ 9407 w 12201407"/>
              <a:gd name="connsiteY9" fmla="*/ 1931543 h 1931543"/>
              <a:gd name="connsiteX10" fmla="*/ 9407 w 12201407"/>
              <a:gd name="connsiteY10" fmla="*/ 634064 h 1931543"/>
              <a:gd name="connsiteX0" fmla="*/ 9407 w 12201407"/>
              <a:gd name="connsiteY0" fmla="*/ 634397 h 1931876"/>
              <a:gd name="connsiteX1" fmla="*/ 9407 w 12201407"/>
              <a:gd name="connsiteY1" fmla="*/ 653411 h 1931876"/>
              <a:gd name="connsiteX2" fmla="*/ 144873 w 12201407"/>
              <a:gd name="connsiteY2" fmla="*/ 619543 h 1931876"/>
              <a:gd name="connsiteX3" fmla="*/ 534342 w 12201407"/>
              <a:gd name="connsiteY3" fmla="*/ 577211 h 1931876"/>
              <a:gd name="connsiteX4" fmla="*/ 1237073 w 12201407"/>
              <a:gd name="connsiteY4" fmla="*/ 458677 h 1931876"/>
              <a:gd name="connsiteX5" fmla="*/ 1897473 w 12201407"/>
              <a:gd name="connsiteY5" fmla="*/ 382476 h 1931876"/>
              <a:gd name="connsiteX6" fmla="*/ 4987807 w 12201407"/>
              <a:gd name="connsiteY6" fmla="*/ 1476 h 1931876"/>
              <a:gd name="connsiteX7" fmla="*/ 12201407 w 12201407"/>
              <a:gd name="connsiteY7" fmla="*/ 634397 h 1931876"/>
              <a:gd name="connsiteX8" fmla="*/ 12201407 w 12201407"/>
              <a:gd name="connsiteY8" fmla="*/ 1931876 h 1931876"/>
              <a:gd name="connsiteX9" fmla="*/ 9407 w 12201407"/>
              <a:gd name="connsiteY9" fmla="*/ 1931876 h 1931876"/>
              <a:gd name="connsiteX10" fmla="*/ 9407 w 12201407"/>
              <a:gd name="connsiteY10" fmla="*/ 634397 h 1931876"/>
              <a:gd name="connsiteX0" fmla="*/ 9407 w 12201407"/>
              <a:gd name="connsiteY0" fmla="*/ 663907 h 1961386"/>
              <a:gd name="connsiteX1" fmla="*/ 9407 w 12201407"/>
              <a:gd name="connsiteY1" fmla="*/ 682921 h 1961386"/>
              <a:gd name="connsiteX2" fmla="*/ 144873 w 12201407"/>
              <a:gd name="connsiteY2" fmla="*/ 649053 h 1961386"/>
              <a:gd name="connsiteX3" fmla="*/ 534342 w 12201407"/>
              <a:gd name="connsiteY3" fmla="*/ 606721 h 1961386"/>
              <a:gd name="connsiteX4" fmla="*/ 1237073 w 12201407"/>
              <a:gd name="connsiteY4" fmla="*/ 488187 h 1961386"/>
              <a:gd name="connsiteX5" fmla="*/ 1897473 w 12201407"/>
              <a:gd name="connsiteY5" fmla="*/ 411986 h 1961386"/>
              <a:gd name="connsiteX6" fmla="*/ 3641608 w 12201407"/>
              <a:gd name="connsiteY6" fmla="*/ 157987 h 1961386"/>
              <a:gd name="connsiteX7" fmla="*/ 4987807 w 12201407"/>
              <a:gd name="connsiteY7" fmla="*/ 30986 h 1961386"/>
              <a:gd name="connsiteX8" fmla="*/ 12201407 w 12201407"/>
              <a:gd name="connsiteY8" fmla="*/ 663907 h 1961386"/>
              <a:gd name="connsiteX9" fmla="*/ 12201407 w 12201407"/>
              <a:gd name="connsiteY9" fmla="*/ 1961386 h 1961386"/>
              <a:gd name="connsiteX10" fmla="*/ 9407 w 12201407"/>
              <a:gd name="connsiteY10" fmla="*/ 1961386 h 1961386"/>
              <a:gd name="connsiteX11" fmla="*/ 9407 w 12201407"/>
              <a:gd name="connsiteY11" fmla="*/ 663907 h 1961386"/>
              <a:gd name="connsiteX0" fmla="*/ 9407 w 12201407"/>
              <a:gd name="connsiteY0" fmla="*/ 595174 h 1892653"/>
              <a:gd name="connsiteX1" fmla="*/ 9407 w 12201407"/>
              <a:gd name="connsiteY1" fmla="*/ 614188 h 1892653"/>
              <a:gd name="connsiteX2" fmla="*/ 144873 w 12201407"/>
              <a:gd name="connsiteY2" fmla="*/ 580320 h 1892653"/>
              <a:gd name="connsiteX3" fmla="*/ 534342 w 12201407"/>
              <a:gd name="connsiteY3" fmla="*/ 537988 h 1892653"/>
              <a:gd name="connsiteX4" fmla="*/ 1237073 w 12201407"/>
              <a:gd name="connsiteY4" fmla="*/ 419454 h 1892653"/>
              <a:gd name="connsiteX5" fmla="*/ 1897473 w 12201407"/>
              <a:gd name="connsiteY5" fmla="*/ 343253 h 1892653"/>
              <a:gd name="connsiteX6" fmla="*/ 3641608 w 12201407"/>
              <a:gd name="connsiteY6" fmla="*/ 89254 h 1892653"/>
              <a:gd name="connsiteX7" fmla="*/ 5741341 w 12201407"/>
              <a:gd name="connsiteY7" fmla="*/ 46920 h 1892653"/>
              <a:gd name="connsiteX8" fmla="*/ 12201407 w 12201407"/>
              <a:gd name="connsiteY8" fmla="*/ 595174 h 1892653"/>
              <a:gd name="connsiteX9" fmla="*/ 12201407 w 12201407"/>
              <a:gd name="connsiteY9" fmla="*/ 1892653 h 1892653"/>
              <a:gd name="connsiteX10" fmla="*/ 9407 w 12201407"/>
              <a:gd name="connsiteY10" fmla="*/ 1892653 h 1892653"/>
              <a:gd name="connsiteX11" fmla="*/ 9407 w 12201407"/>
              <a:gd name="connsiteY11" fmla="*/ 595174 h 1892653"/>
              <a:gd name="connsiteX0" fmla="*/ 9407 w 12201407"/>
              <a:gd name="connsiteY0" fmla="*/ 621168 h 1918647"/>
              <a:gd name="connsiteX1" fmla="*/ 9407 w 12201407"/>
              <a:gd name="connsiteY1" fmla="*/ 640182 h 1918647"/>
              <a:gd name="connsiteX2" fmla="*/ 144873 w 12201407"/>
              <a:gd name="connsiteY2" fmla="*/ 606314 h 1918647"/>
              <a:gd name="connsiteX3" fmla="*/ 534342 w 12201407"/>
              <a:gd name="connsiteY3" fmla="*/ 563982 h 1918647"/>
              <a:gd name="connsiteX4" fmla="*/ 1237073 w 12201407"/>
              <a:gd name="connsiteY4" fmla="*/ 445448 h 1918647"/>
              <a:gd name="connsiteX5" fmla="*/ 1897473 w 12201407"/>
              <a:gd name="connsiteY5" fmla="*/ 369247 h 1918647"/>
              <a:gd name="connsiteX6" fmla="*/ 3641608 w 12201407"/>
              <a:gd name="connsiteY6" fmla="*/ 115248 h 1918647"/>
              <a:gd name="connsiteX7" fmla="*/ 6003807 w 12201407"/>
              <a:gd name="connsiteY7" fmla="*/ 39047 h 1918647"/>
              <a:gd name="connsiteX8" fmla="*/ 12201407 w 12201407"/>
              <a:gd name="connsiteY8" fmla="*/ 621168 h 1918647"/>
              <a:gd name="connsiteX9" fmla="*/ 12201407 w 12201407"/>
              <a:gd name="connsiteY9" fmla="*/ 1918647 h 1918647"/>
              <a:gd name="connsiteX10" fmla="*/ 9407 w 12201407"/>
              <a:gd name="connsiteY10" fmla="*/ 1918647 h 1918647"/>
              <a:gd name="connsiteX11" fmla="*/ 9407 w 12201407"/>
              <a:gd name="connsiteY11" fmla="*/ 621168 h 1918647"/>
              <a:gd name="connsiteX0" fmla="*/ 9407 w 12201407"/>
              <a:gd name="connsiteY0" fmla="*/ 617474 h 1914953"/>
              <a:gd name="connsiteX1" fmla="*/ 9407 w 12201407"/>
              <a:gd name="connsiteY1" fmla="*/ 636488 h 1914953"/>
              <a:gd name="connsiteX2" fmla="*/ 144873 w 12201407"/>
              <a:gd name="connsiteY2" fmla="*/ 602620 h 1914953"/>
              <a:gd name="connsiteX3" fmla="*/ 534342 w 12201407"/>
              <a:gd name="connsiteY3" fmla="*/ 560288 h 1914953"/>
              <a:gd name="connsiteX4" fmla="*/ 1237073 w 12201407"/>
              <a:gd name="connsiteY4" fmla="*/ 441754 h 1914953"/>
              <a:gd name="connsiteX5" fmla="*/ 1897473 w 12201407"/>
              <a:gd name="connsiteY5" fmla="*/ 365553 h 1914953"/>
              <a:gd name="connsiteX6" fmla="*/ 3641608 w 12201407"/>
              <a:gd name="connsiteY6" fmla="*/ 111554 h 1914953"/>
              <a:gd name="connsiteX7" fmla="*/ 6003807 w 12201407"/>
              <a:gd name="connsiteY7" fmla="*/ 35353 h 1914953"/>
              <a:gd name="connsiteX8" fmla="*/ 12201407 w 12201407"/>
              <a:gd name="connsiteY8" fmla="*/ 617474 h 1914953"/>
              <a:gd name="connsiteX9" fmla="*/ 12201407 w 12201407"/>
              <a:gd name="connsiteY9" fmla="*/ 1914953 h 1914953"/>
              <a:gd name="connsiteX10" fmla="*/ 9407 w 12201407"/>
              <a:gd name="connsiteY10" fmla="*/ 1914953 h 1914953"/>
              <a:gd name="connsiteX11" fmla="*/ 9407 w 12201407"/>
              <a:gd name="connsiteY11" fmla="*/ 617474 h 1914953"/>
              <a:gd name="connsiteX0" fmla="*/ 9407 w 12201407"/>
              <a:gd name="connsiteY0" fmla="*/ 1086577 h 2384056"/>
              <a:gd name="connsiteX1" fmla="*/ 9407 w 12201407"/>
              <a:gd name="connsiteY1" fmla="*/ 1105591 h 2384056"/>
              <a:gd name="connsiteX2" fmla="*/ 144873 w 12201407"/>
              <a:gd name="connsiteY2" fmla="*/ 1071723 h 2384056"/>
              <a:gd name="connsiteX3" fmla="*/ 534342 w 12201407"/>
              <a:gd name="connsiteY3" fmla="*/ 1029391 h 2384056"/>
              <a:gd name="connsiteX4" fmla="*/ 1237073 w 12201407"/>
              <a:gd name="connsiteY4" fmla="*/ 910857 h 2384056"/>
              <a:gd name="connsiteX5" fmla="*/ 1897473 w 12201407"/>
              <a:gd name="connsiteY5" fmla="*/ 834656 h 2384056"/>
              <a:gd name="connsiteX6" fmla="*/ 3641608 w 12201407"/>
              <a:gd name="connsiteY6" fmla="*/ 580657 h 2384056"/>
              <a:gd name="connsiteX7" fmla="*/ 6003807 w 12201407"/>
              <a:gd name="connsiteY7" fmla="*/ 504456 h 2384056"/>
              <a:gd name="connsiteX8" fmla="*/ 12201407 w 12201407"/>
              <a:gd name="connsiteY8" fmla="*/ 1086577 h 2384056"/>
              <a:gd name="connsiteX9" fmla="*/ 12201407 w 12201407"/>
              <a:gd name="connsiteY9" fmla="*/ 2384056 h 2384056"/>
              <a:gd name="connsiteX10" fmla="*/ 9407 w 12201407"/>
              <a:gd name="connsiteY10" fmla="*/ 2384056 h 2384056"/>
              <a:gd name="connsiteX11" fmla="*/ 9407 w 12201407"/>
              <a:gd name="connsiteY11" fmla="*/ 1086577 h 2384056"/>
              <a:gd name="connsiteX0" fmla="*/ 9407 w 12201407"/>
              <a:gd name="connsiteY0" fmla="*/ 969902 h 2267381"/>
              <a:gd name="connsiteX1" fmla="*/ 9407 w 12201407"/>
              <a:gd name="connsiteY1" fmla="*/ 988916 h 2267381"/>
              <a:gd name="connsiteX2" fmla="*/ 144873 w 12201407"/>
              <a:gd name="connsiteY2" fmla="*/ 955048 h 2267381"/>
              <a:gd name="connsiteX3" fmla="*/ 534342 w 12201407"/>
              <a:gd name="connsiteY3" fmla="*/ 912716 h 2267381"/>
              <a:gd name="connsiteX4" fmla="*/ 1237073 w 12201407"/>
              <a:gd name="connsiteY4" fmla="*/ 794182 h 2267381"/>
              <a:gd name="connsiteX5" fmla="*/ 1897473 w 12201407"/>
              <a:gd name="connsiteY5" fmla="*/ 717981 h 2267381"/>
              <a:gd name="connsiteX6" fmla="*/ 3641608 w 12201407"/>
              <a:gd name="connsiteY6" fmla="*/ 463982 h 2267381"/>
              <a:gd name="connsiteX7" fmla="*/ 6003807 w 12201407"/>
              <a:gd name="connsiteY7" fmla="*/ 387781 h 2267381"/>
              <a:gd name="connsiteX8" fmla="*/ 9026408 w 12201407"/>
              <a:gd name="connsiteY8" fmla="*/ 15249 h 2267381"/>
              <a:gd name="connsiteX9" fmla="*/ 12201407 w 12201407"/>
              <a:gd name="connsiteY9" fmla="*/ 969902 h 2267381"/>
              <a:gd name="connsiteX10" fmla="*/ 12201407 w 12201407"/>
              <a:gd name="connsiteY10" fmla="*/ 2267381 h 2267381"/>
              <a:gd name="connsiteX11" fmla="*/ 9407 w 12201407"/>
              <a:gd name="connsiteY11" fmla="*/ 2267381 h 2267381"/>
              <a:gd name="connsiteX12" fmla="*/ 9407 w 12201407"/>
              <a:gd name="connsiteY12" fmla="*/ 969902 h 2267381"/>
              <a:gd name="connsiteX0" fmla="*/ 9407 w 12201407"/>
              <a:gd name="connsiteY0" fmla="*/ 1126805 h 2424284"/>
              <a:gd name="connsiteX1" fmla="*/ 9407 w 12201407"/>
              <a:gd name="connsiteY1" fmla="*/ 1145819 h 2424284"/>
              <a:gd name="connsiteX2" fmla="*/ 144873 w 12201407"/>
              <a:gd name="connsiteY2" fmla="*/ 1111951 h 2424284"/>
              <a:gd name="connsiteX3" fmla="*/ 534342 w 12201407"/>
              <a:gd name="connsiteY3" fmla="*/ 1069619 h 2424284"/>
              <a:gd name="connsiteX4" fmla="*/ 1237073 w 12201407"/>
              <a:gd name="connsiteY4" fmla="*/ 951085 h 2424284"/>
              <a:gd name="connsiteX5" fmla="*/ 1897473 w 12201407"/>
              <a:gd name="connsiteY5" fmla="*/ 874884 h 2424284"/>
              <a:gd name="connsiteX6" fmla="*/ 3641608 w 12201407"/>
              <a:gd name="connsiteY6" fmla="*/ 620885 h 2424284"/>
              <a:gd name="connsiteX7" fmla="*/ 6003807 w 12201407"/>
              <a:gd name="connsiteY7" fmla="*/ 544684 h 2424284"/>
              <a:gd name="connsiteX8" fmla="*/ 9026408 w 12201407"/>
              <a:gd name="connsiteY8" fmla="*/ 172152 h 2424284"/>
              <a:gd name="connsiteX9" fmla="*/ 12201407 w 12201407"/>
              <a:gd name="connsiteY9" fmla="*/ 1126805 h 2424284"/>
              <a:gd name="connsiteX10" fmla="*/ 12201407 w 12201407"/>
              <a:gd name="connsiteY10" fmla="*/ 2424284 h 2424284"/>
              <a:gd name="connsiteX11" fmla="*/ 9407 w 12201407"/>
              <a:gd name="connsiteY11" fmla="*/ 2424284 h 2424284"/>
              <a:gd name="connsiteX12" fmla="*/ 9407 w 12201407"/>
              <a:gd name="connsiteY12" fmla="*/ 1126805 h 2424284"/>
              <a:gd name="connsiteX0" fmla="*/ 9407 w 12201407"/>
              <a:gd name="connsiteY0" fmla="*/ 1126805 h 2424284"/>
              <a:gd name="connsiteX1" fmla="*/ 9407 w 12201407"/>
              <a:gd name="connsiteY1" fmla="*/ 1145819 h 2424284"/>
              <a:gd name="connsiteX2" fmla="*/ 144873 w 12201407"/>
              <a:gd name="connsiteY2" fmla="*/ 1111951 h 2424284"/>
              <a:gd name="connsiteX3" fmla="*/ 534342 w 12201407"/>
              <a:gd name="connsiteY3" fmla="*/ 1069619 h 2424284"/>
              <a:gd name="connsiteX4" fmla="*/ 1237073 w 12201407"/>
              <a:gd name="connsiteY4" fmla="*/ 951085 h 2424284"/>
              <a:gd name="connsiteX5" fmla="*/ 1897473 w 12201407"/>
              <a:gd name="connsiteY5" fmla="*/ 874884 h 2424284"/>
              <a:gd name="connsiteX6" fmla="*/ 3641608 w 12201407"/>
              <a:gd name="connsiteY6" fmla="*/ 620885 h 2424284"/>
              <a:gd name="connsiteX7" fmla="*/ 6003807 w 12201407"/>
              <a:gd name="connsiteY7" fmla="*/ 544684 h 2424284"/>
              <a:gd name="connsiteX8" fmla="*/ 9026408 w 12201407"/>
              <a:gd name="connsiteY8" fmla="*/ 172152 h 2424284"/>
              <a:gd name="connsiteX9" fmla="*/ 12201407 w 12201407"/>
              <a:gd name="connsiteY9" fmla="*/ 1126805 h 2424284"/>
              <a:gd name="connsiteX10" fmla="*/ 12201407 w 12201407"/>
              <a:gd name="connsiteY10" fmla="*/ 2424284 h 2424284"/>
              <a:gd name="connsiteX11" fmla="*/ 9407 w 12201407"/>
              <a:gd name="connsiteY11" fmla="*/ 2424284 h 2424284"/>
              <a:gd name="connsiteX12" fmla="*/ 9407 w 12201407"/>
              <a:gd name="connsiteY12" fmla="*/ 1126805 h 2424284"/>
              <a:gd name="connsiteX0" fmla="*/ 9407 w 12201407"/>
              <a:gd name="connsiteY0" fmla="*/ 1222026 h 2519505"/>
              <a:gd name="connsiteX1" fmla="*/ 9407 w 12201407"/>
              <a:gd name="connsiteY1" fmla="*/ 1241040 h 2519505"/>
              <a:gd name="connsiteX2" fmla="*/ 144873 w 12201407"/>
              <a:gd name="connsiteY2" fmla="*/ 1207172 h 2519505"/>
              <a:gd name="connsiteX3" fmla="*/ 534342 w 12201407"/>
              <a:gd name="connsiteY3" fmla="*/ 1164840 h 2519505"/>
              <a:gd name="connsiteX4" fmla="*/ 1237073 w 12201407"/>
              <a:gd name="connsiteY4" fmla="*/ 1046306 h 2519505"/>
              <a:gd name="connsiteX5" fmla="*/ 1897473 w 12201407"/>
              <a:gd name="connsiteY5" fmla="*/ 970105 h 2519505"/>
              <a:gd name="connsiteX6" fmla="*/ 3641608 w 12201407"/>
              <a:gd name="connsiteY6" fmla="*/ 716106 h 2519505"/>
              <a:gd name="connsiteX7" fmla="*/ 6046141 w 12201407"/>
              <a:gd name="connsiteY7" fmla="*/ 208105 h 2519505"/>
              <a:gd name="connsiteX8" fmla="*/ 9026408 w 12201407"/>
              <a:gd name="connsiteY8" fmla="*/ 267373 h 2519505"/>
              <a:gd name="connsiteX9" fmla="*/ 12201407 w 12201407"/>
              <a:gd name="connsiteY9" fmla="*/ 1222026 h 2519505"/>
              <a:gd name="connsiteX10" fmla="*/ 12201407 w 12201407"/>
              <a:gd name="connsiteY10" fmla="*/ 2519505 h 2519505"/>
              <a:gd name="connsiteX11" fmla="*/ 9407 w 12201407"/>
              <a:gd name="connsiteY11" fmla="*/ 2519505 h 2519505"/>
              <a:gd name="connsiteX12" fmla="*/ 9407 w 12201407"/>
              <a:gd name="connsiteY12" fmla="*/ 1222026 h 2519505"/>
              <a:gd name="connsiteX0" fmla="*/ 9407 w 12201407"/>
              <a:gd name="connsiteY0" fmla="*/ 1445030 h 2742509"/>
              <a:gd name="connsiteX1" fmla="*/ 9407 w 12201407"/>
              <a:gd name="connsiteY1" fmla="*/ 1464044 h 2742509"/>
              <a:gd name="connsiteX2" fmla="*/ 144873 w 12201407"/>
              <a:gd name="connsiteY2" fmla="*/ 1430176 h 2742509"/>
              <a:gd name="connsiteX3" fmla="*/ 534342 w 12201407"/>
              <a:gd name="connsiteY3" fmla="*/ 1387844 h 2742509"/>
              <a:gd name="connsiteX4" fmla="*/ 1237073 w 12201407"/>
              <a:gd name="connsiteY4" fmla="*/ 1269310 h 2742509"/>
              <a:gd name="connsiteX5" fmla="*/ 1897473 w 12201407"/>
              <a:gd name="connsiteY5" fmla="*/ 1193109 h 2742509"/>
              <a:gd name="connsiteX6" fmla="*/ 3641608 w 12201407"/>
              <a:gd name="connsiteY6" fmla="*/ 939110 h 2742509"/>
              <a:gd name="connsiteX7" fmla="*/ 6046141 w 12201407"/>
              <a:gd name="connsiteY7" fmla="*/ 431109 h 2742509"/>
              <a:gd name="connsiteX8" fmla="*/ 9128008 w 12201407"/>
              <a:gd name="connsiteY8" fmla="*/ 194043 h 2742509"/>
              <a:gd name="connsiteX9" fmla="*/ 12201407 w 12201407"/>
              <a:gd name="connsiteY9" fmla="*/ 1445030 h 2742509"/>
              <a:gd name="connsiteX10" fmla="*/ 12201407 w 12201407"/>
              <a:gd name="connsiteY10" fmla="*/ 2742509 h 2742509"/>
              <a:gd name="connsiteX11" fmla="*/ 9407 w 12201407"/>
              <a:gd name="connsiteY11" fmla="*/ 2742509 h 2742509"/>
              <a:gd name="connsiteX12" fmla="*/ 9407 w 12201407"/>
              <a:gd name="connsiteY12" fmla="*/ 1445030 h 2742509"/>
              <a:gd name="connsiteX0" fmla="*/ 9407 w 12201407"/>
              <a:gd name="connsiteY0" fmla="*/ 1445030 h 2742509"/>
              <a:gd name="connsiteX1" fmla="*/ 9407 w 12201407"/>
              <a:gd name="connsiteY1" fmla="*/ 1464044 h 2742509"/>
              <a:gd name="connsiteX2" fmla="*/ 144873 w 12201407"/>
              <a:gd name="connsiteY2" fmla="*/ 1430176 h 2742509"/>
              <a:gd name="connsiteX3" fmla="*/ 534342 w 12201407"/>
              <a:gd name="connsiteY3" fmla="*/ 1387844 h 2742509"/>
              <a:gd name="connsiteX4" fmla="*/ 1237073 w 12201407"/>
              <a:gd name="connsiteY4" fmla="*/ 1269310 h 2742509"/>
              <a:gd name="connsiteX5" fmla="*/ 1889006 w 12201407"/>
              <a:gd name="connsiteY5" fmla="*/ 1023776 h 2742509"/>
              <a:gd name="connsiteX6" fmla="*/ 3641608 w 12201407"/>
              <a:gd name="connsiteY6" fmla="*/ 939110 h 2742509"/>
              <a:gd name="connsiteX7" fmla="*/ 6046141 w 12201407"/>
              <a:gd name="connsiteY7" fmla="*/ 431109 h 2742509"/>
              <a:gd name="connsiteX8" fmla="*/ 9128008 w 12201407"/>
              <a:gd name="connsiteY8" fmla="*/ 194043 h 2742509"/>
              <a:gd name="connsiteX9" fmla="*/ 12201407 w 12201407"/>
              <a:gd name="connsiteY9" fmla="*/ 1445030 h 2742509"/>
              <a:gd name="connsiteX10" fmla="*/ 12201407 w 12201407"/>
              <a:gd name="connsiteY10" fmla="*/ 2742509 h 2742509"/>
              <a:gd name="connsiteX11" fmla="*/ 9407 w 12201407"/>
              <a:gd name="connsiteY11" fmla="*/ 2742509 h 2742509"/>
              <a:gd name="connsiteX12" fmla="*/ 9407 w 12201407"/>
              <a:gd name="connsiteY12" fmla="*/ 1445030 h 2742509"/>
              <a:gd name="connsiteX0" fmla="*/ 9407 w 12201407"/>
              <a:gd name="connsiteY0" fmla="*/ 1445030 h 2742509"/>
              <a:gd name="connsiteX1" fmla="*/ 9407 w 12201407"/>
              <a:gd name="connsiteY1" fmla="*/ 1464044 h 2742509"/>
              <a:gd name="connsiteX2" fmla="*/ 144873 w 12201407"/>
              <a:gd name="connsiteY2" fmla="*/ 1430176 h 2742509"/>
              <a:gd name="connsiteX3" fmla="*/ 534342 w 12201407"/>
              <a:gd name="connsiteY3" fmla="*/ 1387844 h 2742509"/>
              <a:gd name="connsiteX4" fmla="*/ 1228606 w 12201407"/>
              <a:gd name="connsiteY4" fmla="*/ 1083043 h 2742509"/>
              <a:gd name="connsiteX5" fmla="*/ 1889006 w 12201407"/>
              <a:gd name="connsiteY5" fmla="*/ 1023776 h 2742509"/>
              <a:gd name="connsiteX6" fmla="*/ 3641608 w 12201407"/>
              <a:gd name="connsiteY6" fmla="*/ 939110 h 2742509"/>
              <a:gd name="connsiteX7" fmla="*/ 6046141 w 12201407"/>
              <a:gd name="connsiteY7" fmla="*/ 431109 h 2742509"/>
              <a:gd name="connsiteX8" fmla="*/ 9128008 w 12201407"/>
              <a:gd name="connsiteY8" fmla="*/ 194043 h 2742509"/>
              <a:gd name="connsiteX9" fmla="*/ 12201407 w 12201407"/>
              <a:gd name="connsiteY9" fmla="*/ 1445030 h 2742509"/>
              <a:gd name="connsiteX10" fmla="*/ 12201407 w 12201407"/>
              <a:gd name="connsiteY10" fmla="*/ 2742509 h 2742509"/>
              <a:gd name="connsiteX11" fmla="*/ 9407 w 12201407"/>
              <a:gd name="connsiteY11" fmla="*/ 2742509 h 2742509"/>
              <a:gd name="connsiteX12" fmla="*/ 9407 w 12201407"/>
              <a:gd name="connsiteY12" fmla="*/ 1445030 h 2742509"/>
              <a:gd name="connsiteX0" fmla="*/ 9407 w 12201407"/>
              <a:gd name="connsiteY0" fmla="*/ 1445030 h 2742509"/>
              <a:gd name="connsiteX1" fmla="*/ 9407 w 12201407"/>
              <a:gd name="connsiteY1" fmla="*/ 1464044 h 2742509"/>
              <a:gd name="connsiteX2" fmla="*/ 144873 w 12201407"/>
              <a:gd name="connsiteY2" fmla="*/ 1430176 h 2742509"/>
              <a:gd name="connsiteX3" fmla="*/ 551276 w 12201407"/>
              <a:gd name="connsiteY3" fmla="*/ 1260844 h 2742509"/>
              <a:gd name="connsiteX4" fmla="*/ 1228606 w 12201407"/>
              <a:gd name="connsiteY4" fmla="*/ 1083043 h 2742509"/>
              <a:gd name="connsiteX5" fmla="*/ 1889006 w 12201407"/>
              <a:gd name="connsiteY5" fmla="*/ 1023776 h 2742509"/>
              <a:gd name="connsiteX6" fmla="*/ 3641608 w 12201407"/>
              <a:gd name="connsiteY6" fmla="*/ 939110 h 2742509"/>
              <a:gd name="connsiteX7" fmla="*/ 6046141 w 12201407"/>
              <a:gd name="connsiteY7" fmla="*/ 431109 h 2742509"/>
              <a:gd name="connsiteX8" fmla="*/ 9128008 w 12201407"/>
              <a:gd name="connsiteY8" fmla="*/ 194043 h 2742509"/>
              <a:gd name="connsiteX9" fmla="*/ 12201407 w 12201407"/>
              <a:gd name="connsiteY9" fmla="*/ 1445030 h 2742509"/>
              <a:gd name="connsiteX10" fmla="*/ 12201407 w 12201407"/>
              <a:gd name="connsiteY10" fmla="*/ 2742509 h 2742509"/>
              <a:gd name="connsiteX11" fmla="*/ 9407 w 12201407"/>
              <a:gd name="connsiteY11" fmla="*/ 2742509 h 2742509"/>
              <a:gd name="connsiteX12" fmla="*/ 9407 w 12201407"/>
              <a:gd name="connsiteY12" fmla="*/ 1445030 h 2742509"/>
              <a:gd name="connsiteX0" fmla="*/ 9407 w 12201407"/>
              <a:gd name="connsiteY0" fmla="*/ 1445030 h 2742509"/>
              <a:gd name="connsiteX1" fmla="*/ 9407 w 12201407"/>
              <a:gd name="connsiteY1" fmla="*/ 1464044 h 2742509"/>
              <a:gd name="connsiteX2" fmla="*/ 43273 w 12201407"/>
              <a:gd name="connsiteY2" fmla="*/ 1176176 h 2742509"/>
              <a:gd name="connsiteX3" fmla="*/ 551276 w 12201407"/>
              <a:gd name="connsiteY3" fmla="*/ 1260844 h 2742509"/>
              <a:gd name="connsiteX4" fmla="*/ 1228606 w 12201407"/>
              <a:gd name="connsiteY4" fmla="*/ 1083043 h 2742509"/>
              <a:gd name="connsiteX5" fmla="*/ 1889006 w 12201407"/>
              <a:gd name="connsiteY5" fmla="*/ 1023776 h 2742509"/>
              <a:gd name="connsiteX6" fmla="*/ 3641608 w 12201407"/>
              <a:gd name="connsiteY6" fmla="*/ 939110 h 2742509"/>
              <a:gd name="connsiteX7" fmla="*/ 6046141 w 12201407"/>
              <a:gd name="connsiteY7" fmla="*/ 431109 h 2742509"/>
              <a:gd name="connsiteX8" fmla="*/ 9128008 w 12201407"/>
              <a:gd name="connsiteY8" fmla="*/ 194043 h 2742509"/>
              <a:gd name="connsiteX9" fmla="*/ 12201407 w 12201407"/>
              <a:gd name="connsiteY9" fmla="*/ 1445030 h 2742509"/>
              <a:gd name="connsiteX10" fmla="*/ 12201407 w 12201407"/>
              <a:gd name="connsiteY10" fmla="*/ 2742509 h 2742509"/>
              <a:gd name="connsiteX11" fmla="*/ 9407 w 12201407"/>
              <a:gd name="connsiteY11" fmla="*/ 2742509 h 2742509"/>
              <a:gd name="connsiteX12" fmla="*/ 9407 w 12201407"/>
              <a:gd name="connsiteY12" fmla="*/ 1445030 h 2742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201407" h="2742509">
                <a:moveTo>
                  <a:pt x="9407" y="1445030"/>
                </a:moveTo>
                <a:cubicBezTo>
                  <a:pt x="9407" y="1212197"/>
                  <a:pt x="-11760" y="1463697"/>
                  <a:pt x="9407" y="1464044"/>
                </a:cubicBezTo>
                <a:cubicBezTo>
                  <a:pt x="30574" y="1464391"/>
                  <a:pt x="-11760" y="1180409"/>
                  <a:pt x="43273" y="1176176"/>
                </a:cubicBezTo>
                <a:cubicBezTo>
                  <a:pt x="98306" y="1171943"/>
                  <a:pt x="468021" y="1267900"/>
                  <a:pt x="551276" y="1260844"/>
                </a:cubicBezTo>
                <a:cubicBezTo>
                  <a:pt x="634532" y="1253789"/>
                  <a:pt x="974606" y="1108443"/>
                  <a:pt x="1228606" y="1083043"/>
                </a:cubicBezTo>
                <a:cubicBezTo>
                  <a:pt x="1482606" y="1057643"/>
                  <a:pt x="1502361" y="1092920"/>
                  <a:pt x="1889006" y="1023776"/>
                </a:cubicBezTo>
                <a:cubicBezTo>
                  <a:pt x="2275651" y="954632"/>
                  <a:pt x="3126552" y="1002610"/>
                  <a:pt x="3641608" y="939110"/>
                </a:cubicBezTo>
                <a:cubicBezTo>
                  <a:pt x="4156664" y="875610"/>
                  <a:pt x="5126097" y="505898"/>
                  <a:pt x="6046141" y="431109"/>
                </a:cubicBezTo>
                <a:cubicBezTo>
                  <a:pt x="6966186" y="356320"/>
                  <a:pt x="8281342" y="-326310"/>
                  <a:pt x="9128008" y="194043"/>
                </a:cubicBezTo>
                <a:cubicBezTo>
                  <a:pt x="10008541" y="333397"/>
                  <a:pt x="11694818" y="1069675"/>
                  <a:pt x="12201407" y="1445030"/>
                </a:cubicBezTo>
                <a:lnTo>
                  <a:pt x="12201407" y="2742509"/>
                </a:lnTo>
                <a:lnTo>
                  <a:pt x="9407" y="2742509"/>
                </a:lnTo>
                <a:lnTo>
                  <a:pt x="9407" y="1445030"/>
                </a:lnTo>
                <a:close/>
              </a:path>
            </a:pathLst>
          </a:cu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4B762E26-03F0-1FEB-D43F-FC83508015DD}"/>
              </a:ext>
            </a:extLst>
          </p:cNvPr>
          <p:cNvSpPr/>
          <p:nvPr/>
        </p:nvSpPr>
        <p:spPr>
          <a:xfrm>
            <a:off x="0" y="0"/>
            <a:ext cx="12192000" cy="1938867"/>
          </a:xfrm>
          <a:custGeom>
            <a:avLst/>
            <a:gdLst>
              <a:gd name="connsiteX0" fmla="*/ 0 w 12192000"/>
              <a:gd name="connsiteY0" fmla="*/ 0 h 1938867"/>
              <a:gd name="connsiteX1" fmla="*/ 12192000 w 12192000"/>
              <a:gd name="connsiteY1" fmla="*/ 0 h 1938867"/>
              <a:gd name="connsiteX2" fmla="*/ 12192000 w 12192000"/>
              <a:gd name="connsiteY2" fmla="*/ 1938867 h 1938867"/>
              <a:gd name="connsiteX3" fmla="*/ 0 w 12192000"/>
              <a:gd name="connsiteY3" fmla="*/ 1938867 h 1938867"/>
              <a:gd name="connsiteX4" fmla="*/ 0 w 12192000"/>
              <a:gd name="connsiteY4" fmla="*/ 0 h 1938867"/>
              <a:gd name="connsiteX0" fmla="*/ 0 w 12192000"/>
              <a:gd name="connsiteY0" fmla="*/ 0 h 1938867"/>
              <a:gd name="connsiteX1" fmla="*/ 12192000 w 12192000"/>
              <a:gd name="connsiteY1" fmla="*/ 0 h 1938867"/>
              <a:gd name="connsiteX2" fmla="*/ 12192000 w 12192000"/>
              <a:gd name="connsiteY2" fmla="*/ 1938867 h 1938867"/>
              <a:gd name="connsiteX3" fmla="*/ 8644467 w 12192000"/>
              <a:gd name="connsiteY3" fmla="*/ 736601 h 1938867"/>
              <a:gd name="connsiteX4" fmla="*/ 0 w 12192000"/>
              <a:gd name="connsiteY4" fmla="*/ 1938867 h 1938867"/>
              <a:gd name="connsiteX5" fmla="*/ 0 w 12192000"/>
              <a:gd name="connsiteY5" fmla="*/ 0 h 1938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1938867">
                <a:moveTo>
                  <a:pt x="0" y="0"/>
                </a:moveTo>
                <a:lnTo>
                  <a:pt x="12192000" y="0"/>
                </a:lnTo>
                <a:lnTo>
                  <a:pt x="12192000" y="1938867"/>
                </a:lnTo>
                <a:cubicBezTo>
                  <a:pt x="10992556" y="1938867"/>
                  <a:pt x="9843911" y="736601"/>
                  <a:pt x="8644467" y="736601"/>
                </a:cubicBezTo>
                <a:lnTo>
                  <a:pt x="0" y="1938867"/>
                </a:lnTo>
                <a:lnTo>
                  <a:pt x="0" y="0"/>
                </a:ln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800" dirty="0"/>
              <a:t>                                                               </a:t>
            </a:r>
            <a:endParaRPr lang="es-CO" sz="800" dirty="0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1016B9AA-22BE-3945-B484-14C7A6D34B80}"/>
              </a:ext>
            </a:extLst>
          </p:cNvPr>
          <p:cNvSpPr/>
          <p:nvPr/>
        </p:nvSpPr>
        <p:spPr>
          <a:xfrm>
            <a:off x="681962" y="0"/>
            <a:ext cx="1041399" cy="254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050" dirty="0">
                <a:solidFill>
                  <a:schemeClr val="bg1"/>
                </a:solidFill>
              </a:rPr>
              <a:t>Kit de arrastre</a:t>
            </a:r>
            <a:endParaRPr lang="es-CO" sz="1050" dirty="0">
              <a:solidFill>
                <a:schemeClr val="bg1"/>
              </a:solidFill>
            </a:endParaRP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8C328072-CB7F-9A8C-F3E6-6DE924C54881}"/>
              </a:ext>
            </a:extLst>
          </p:cNvPr>
          <p:cNvSpPr/>
          <p:nvPr/>
        </p:nvSpPr>
        <p:spPr>
          <a:xfrm>
            <a:off x="1948957" y="-2"/>
            <a:ext cx="1085850" cy="254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050" dirty="0">
                <a:solidFill>
                  <a:schemeClr val="bg1"/>
                </a:solidFill>
              </a:rPr>
              <a:t>Amortiguadores</a:t>
            </a:r>
            <a:endParaRPr lang="es-CO" sz="1050" dirty="0">
              <a:solidFill>
                <a:schemeClr val="bg1"/>
              </a:solidFill>
            </a:endParaRP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469559D1-352A-8CBD-859F-DF1DBF346B58}"/>
              </a:ext>
            </a:extLst>
          </p:cNvPr>
          <p:cNvSpPr/>
          <p:nvPr/>
        </p:nvSpPr>
        <p:spPr>
          <a:xfrm>
            <a:off x="3260403" y="0"/>
            <a:ext cx="808564" cy="254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050" dirty="0">
                <a:solidFill>
                  <a:schemeClr val="bg1"/>
                </a:solidFill>
              </a:rPr>
              <a:t>Cadenas</a:t>
            </a:r>
            <a:endParaRPr lang="es-CO" sz="1050" dirty="0">
              <a:solidFill>
                <a:schemeClr val="bg1"/>
              </a:solidFill>
            </a:endParaRP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1B9294BC-24E5-D669-C625-532A3D079991}"/>
              </a:ext>
            </a:extLst>
          </p:cNvPr>
          <p:cNvSpPr/>
          <p:nvPr/>
        </p:nvSpPr>
        <p:spPr>
          <a:xfrm>
            <a:off x="4270232" y="-2"/>
            <a:ext cx="1041399" cy="254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050" dirty="0">
                <a:solidFill>
                  <a:schemeClr val="bg1"/>
                </a:solidFill>
              </a:rPr>
              <a:t>Frenos</a:t>
            </a:r>
            <a:endParaRPr lang="es-CO" sz="1050" dirty="0">
              <a:solidFill>
                <a:schemeClr val="bg1"/>
              </a:solidFill>
            </a:endParaRP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68A23E32-52AB-A646-4E1D-AF82914013B3}"/>
              </a:ext>
            </a:extLst>
          </p:cNvPr>
          <p:cNvSpPr/>
          <p:nvPr/>
        </p:nvSpPr>
        <p:spPr>
          <a:xfrm>
            <a:off x="5503525" y="0"/>
            <a:ext cx="1041399" cy="254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050" dirty="0">
                <a:solidFill>
                  <a:schemeClr val="bg1"/>
                </a:solidFill>
              </a:rPr>
              <a:t>Eléctrico</a:t>
            </a:r>
            <a:endParaRPr lang="es-CO" sz="1050" dirty="0">
              <a:solidFill>
                <a:schemeClr val="bg1"/>
              </a:solidFill>
            </a:endParaRP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88FB050A-942E-A5C2-6DF8-3CF8AC142EC8}"/>
              </a:ext>
            </a:extLst>
          </p:cNvPr>
          <p:cNvSpPr/>
          <p:nvPr/>
        </p:nvSpPr>
        <p:spPr>
          <a:xfrm>
            <a:off x="6736818" y="0"/>
            <a:ext cx="1041399" cy="254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050" dirty="0">
                <a:solidFill>
                  <a:schemeClr val="bg1"/>
                </a:solidFill>
              </a:rPr>
              <a:t>Llantas</a:t>
            </a:r>
            <a:endParaRPr lang="es-CO" sz="1050" dirty="0">
              <a:solidFill>
                <a:schemeClr val="bg1"/>
              </a:solidFill>
            </a:endParaRPr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2A6B9A4F-4314-0EF6-6CAB-831334015D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4109" y="1190106"/>
            <a:ext cx="203200" cy="203200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56171FE3-9D5D-FB24-35DA-F7F084B2D4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2001" y="1160236"/>
            <a:ext cx="369687" cy="262940"/>
          </a:xfrm>
          <a:prstGeom prst="rect">
            <a:avLst/>
          </a:prstGeom>
        </p:spPr>
      </p:pic>
      <p:sp>
        <p:nvSpPr>
          <p:cNvPr id="22" name="CuadroTexto 21">
            <a:extLst>
              <a:ext uri="{FF2B5EF4-FFF2-40B4-BE49-F238E27FC236}">
                <a16:creationId xmlns:a16="http://schemas.microsoft.com/office/drawing/2014/main" id="{18FB3AB9-F16C-6CDB-AA5E-3FDE802B65A4}"/>
              </a:ext>
            </a:extLst>
          </p:cNvPr>
          <p:cNvSpPr txBox="1"/>
          <p:nvPr/>
        </p:nvSpPr>
        <p:spPr>
          <a:xfrm>
            <a:off x="6442937" y="1153864"/>
            <a:ext cx="9878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050" dirty="0">
                <a:solidFill>
                  <a:schemeClr val="bg1"/>
                </a:solidFill>
              </a:rPr>
              <a:t>3213225880</a:t>
            </a:r>
            <a:endParaRPr lang="es-CO" sz="1050" dirty="0">
              <a:solidFill>
                <a:schemeClr val="bg1"/>
              </a:solidFill>
            </a:endParaRP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B20C2916-E3D3-CE1F-50C1-8E8154EEEF81}"/>
              </a:ext>
            </a:extLst>
          </p:cNvPr>
          <p:cNvSpPr txBox="1"/>
          <p:nvPr/>
        </p:nvSpPr>
        <p:spPr>
          <a:xfrm>
            <a:off x="7593024" y="1152928"/>
            <a:ext cx="264828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050" dirty="0">
                <a:solidFill>
                  <a:schemeClr val="bg1"/>
                </a:solidFill>
              </a:rPr>
              <a:t>RepuestosJJJ@gmail.com</a:t>
            </a:r>
            <a:endParaRPr lang="es-CO" sz="1050" dirty="0">
              <a:solidFill>
                <a:schemeClr val="bg1"/>
              </a:solidFill>
            </a:endParaRPr>
          </a:p>
        </p:txBody>
      </p:sp>
      <p:sp>
        <p:nvSpPr>
          <p:cNvPr id="35" name="Rectángulo: esquinas redondeadas 34">
            <a:extLst>
              <a:ext uri="{FF2B5EF4-FFF2-40B4-BE49-F238E27FC236}">
                <a16:creationId xmlns:a16="http://schemas.microsoft.com/office/drawing/2014/main" id="{7B67E14D-7430-3FB9-2CC5-96D4E6AF0D0E}"/>
              </a:ext>
            </a:extLst>
          </p:cNvPr>
          <p:cNvSpPr/>
          <p:nvPr/>
        </p:nvSpPr>
        <p:spPr>
          <a:xfrm>
            <a:off x="10033000" y="395905"/>
            <a:ext cx="2048933" cy="598928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D266A75C-94B3-E0BF-5452-6178AC16DF39}"/>
              </a:ext>
            </a:extLst>
          </p:cNvPr>
          <p:cNvSpPr/>
          <p:nvPr/>
        </p:nvSpPr>
        <p:spPr>
          <a:xfrm>
            <a:off x="0" y="2150533"/>
            <a:ext cx="12201407" cy="4805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43" name="Rectángulo 42">
            <a:extLst>
              <a:ext uri="{FF2B5EF4-FFF2-40B4-BE49-F238E27FC236}">
                <a16:creationId xmlns:a16="http://schemas.microsoft.com/office/drawing/2014/main" id="{F579C313-5D48-2F4E-7308-149C409D6DCA}"/>
              </a:ext>
            </a:extLst>
          </p:cNvPr>
          <p:cNvSpPr/>
          <p:nvPr/>
        </p:nvSpPr>
        <p:spPr>
          <a:xfrm>
            <a:off x="1544458" y="2633076"/>
            <a:ext cx="3090910" cy="3250856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1A068002-04F3-9C9C-D9B1-E3EF491921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3425" y="3047305"/>
            <a:ext cx="2768603" cy="2530406"/>
          </a:xfrm>
          <a:prstGeom prst="rect">
            <a:avLst/>
          </a:prstGeom>
        </p:spPr>
      </p:pic>
      <p:pic>
        <p:nvPicPr>
          <p:cNvPr id="45" name="Imagen 44">
            <a:hlinkClick r:id="rId5" action="ppaction://hlinksldjump"/>
            <a:extLst>
              <a:ext uri="{FF2B5EF4-FFF2-40B4-BE49-F238E27FC236}">
                <a16:creationId xmlns:a16="http://schemas.microsoft.com/office/drawing/2014/main" id="{0279DF58-E7F6-98FB-87D8-163B5D4D02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4458" y="5903047"/>
            <a:ext cx="575035" cy="525562"/>
          </a:xfrm>
          <a:prstGeom prst="rect">
            <a:avLst/>
          </a:prstGeom>
        </p:spPr>
      </p:pic>
      <p:pic>
        <p:nvPicPr>
          <p:cNvPr id="53" name="Imagen 52">
            <a:hlinkClick r:id="rId8" action="ppaction://hlinksldjump"/>
            <a:extLst>
              <a:ext uri="{FF2B5EF4-FFF2-40B4-BE49-F238E27FC236}">
                <a16:creationId xmlns:a16="http://schemas.microsoft.com/office/drawing/2014/main" id="{9CC0631F-3A9D-106D-FB11-5E987ADBD6F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5152" y="5911828"/>
            <a:ext cx="673460" cy="525563"/>
          </a:xfrm>
          <a:prstGeom prst="rect">
            <a:avLst/>
          </a:prstGeom>
        </p:spPr>
      </p:pic>
      <p:sp>
        <p:nvSpPr>
          <p:cNvPr id="54" name="CuadroTexto 53">
            <a:extLst>
              <a:ext uri="{FF2B5EF4-FFF2-40B4-BE49-F238E27FC236}">
                <a16:creationId xmlns:a16="http://schemas.microsoft.com/office/drawing/2014/main" id="{A5E0E410-4B1E-7770-3B36-073D18A02282}"/>
              </a:ext>
            </a:extLst>
          </p:cNvPr>
          <p:cNvSpPr txBox="1"/>
          <p:nvPr/>
        </p:nvSpPr>
        <p:spPr>
          <a:xfrm>
            <a:off x="1481972" y="6536886"/>
            <a:ext cx="1663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b="1" dirty="0">
                <a:latin typeface="Bookman Old Style" panose="02050604050505020204" pitchFamily="18" charset="0"/>
              </a:rPr>
              <a:t>Descripción</a:t>
            </a:r>
            <a:endParaRPr lang="es-CO" b="1" dirty="0">
              <a:latin typeface="Bookman Old Style" panose="02050604050505020204" pitchFamily="18" charset="0"/>
            </a:endParaRPr>
          </a:p>
        </p:txBody>
      </p:sp>
      <p:sp>
        <p:nvSpPr>
          <p:cNvPr id="56" name="CuadroTexto 55">
            <a:hlinkClick r:id="rId11" action="ppaction://hlinksldjump"/>
            <a:extLst>
              <a:ext uri="{FF2B5EF4-FFF2-40B4-BE49-F238E27FC236}">
                <a16:creationId xmlns:a16="http://schemas.microsoft.com/office/drawing/2014/main" id="{8B86CF07-0F49-688F-8A75-98A1885A1A62}"/>
              </a:ext>
            </a:extLst>
          </p:cNvPr>
          <p:cNvSpPr txBox="1"/>
          <p:nvPr/>
        </p:nvSpPr>
        <p:spPr>
          <a:xfrm>
            <a:off x="2830661" y="6543077"/>
            <a:ext cx="279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b="1" dirty="0">
                <a:latin typeface="Bookman Old Style" panose="02050604050505020204" pitchFamily="18" charset="0"/>
              </a:rPr>
              <a:t>Información adicional</a:t>
            </a:r>
            <a:endParaRPr lang="es-CO" sz="1400" b="1" dirty="0">
              <a:latin typeface="Bookman Old Style" panose="02050604050505020204" pitchFamily="18" charset="0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C30DE6E4-3740-00CB-32F9-9B05C9CC662C}"/>
              </a:ext>
            </a:extLst>
          </p:cNvPr>
          <p:cNvSpPr txBox="1"/>
          <p:nvPr/>
        </p:nvSpPr>
        <p:spPr>
          <a:xfrm>
            <a:off x="4950155" y="2591573"/>
            <a:ext cx="4894839" cy="3877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200" b="1" dirty="0">
                <a:latin typeface="Bookman Old Style" panose="02050604050505020204" pitchFamily="18" charset="0"/>
              </a:rPr>
              <a:t>Baterías REVO para motos – Partes para motos</a:t>
            </a:r>
          </a:p>
          <a:p>
            <a:endParaRPr lang="es-MX" sz="1200" b="1" dirty="0">
              <a:latin typeface="Bookman Old Style" panose="02050604050505020204" pitchFamily="18" charset="0"/>
            </a:endParaRPr>
          </a:p>
          <a:p>
            <a:r>
              <a:rPr lang="es-MX" sz="1200" dirty="0">
                <a:latin typeface="Bookman Old Style" panose="02050604050505020204" pitchFamily="18" charset="0"/>
              </a:rPr>
              <a:t>Además de ser a prueba de fugas, las baterías REVO cuentan con electrolitos gelificados, terminales de cobre para aumentar la conductividad eléctrica y una carcasa que no se rompe. Su duración es mayor que la de las baterías convencionales, sin mantenimiento y activadas desde fábrica. Están fabricadas con materiales de alta calidad que no son reciclados.</a:t>
            </a:r>
          </a:p>
          <a:p>
            <a:endParaRPr lang="es-MX" sz="1200" dirty="0">
              <a:latin typeface="Bookman Old Style" panose="02050604050505020204" pitchFamily="18" charset="0"/>
            </a:endParaRPr>
          </a:p>
          <a:p>
            <a:r>
              <a:rPr lang="es-MX" sz="1200" b="1" dirty="0">
                <a:latin typeface="Bookman Old Style" panose="02050604050505020204" pitchFamily="18" charset="0"/>
              </a:rPr>
              <a:t>Características de la baterías en gel: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sz="1200" dirty="0">
                <a:latin typeface="Bookman Old Style" panose="02050604050505020204" pitchFamily="18" charset="0"/>
              </a:rPr>
              <a:t>Contienen electrolitos gelificados para mayor duración y sostenimiento de carga.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sz="1200" dirty="0">
                <a:latin typeface="Bookman Old Style" panose="02050604050505020204" pitchFamily="18" charset="0"/>
              </a:rPr>
              <a:t>Terminales de cobre que evitan la corrosión y aumentan la conductividad de carga.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sz="1200" dirty="0">
                <a:latin typeface="Bookman Old Style" panose="02050604050505020204" pitchFamily="18" charset="0"/>
              </a:rPr>
              <a:t>No derrame ácido, incluso si se ponen al revés o si su caja está rota.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sz="1200" dirty="0">
                <a:latin typeface="Bookman Old Style" panose="02050604050505020204" pitchFamily="18" charset="0"/>
              </a:rPr>
              <a:t>La vida útil es mayor que las baterías convencionales.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sz="1200" dirty="0">
                <a:latin typeface="Bookman Old Style" panose="02050604050505020204" pitchFamily="18" charset="0"/>
              </a:rPr>
              <a:t>Capaces de mejorar su rendimiento de arranque en frío durante los primeros ciclos</a:t>
            </a:r>
          </a:p>
          <a:p>
            <a:endParaRPr lang="es-CO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319A416F-6EB5-F73F-F072-35E6D048D1B6}"/>
              </a:ext>
            </a:extLst>
          </p:cNvPr>
          <p:cNvSpPr txBox="1"/>
          <p:nvPr/>
        </p:nvSpPr>
        <p:spPr>
          <a:xfrm>
            <a:off x="11090803" y="433367"/>
            <a:ext cx="6135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00" dirty="0">
                <a:latin typeface="Bookman Old Style" panose="02050604050505020204" pitchFamily="18" charset="0"/>
              </a:rPr>
              <a:t>Carrito</a:t>
            </a:r>
            <a:endParaRPr lang="es-CO" sz="900" dirty="0">
              <a:latin typeface="Bookman Old Style" panose="02050604050505020204" pitchFamily="18" charset="0"/>
            </a:endParaRPr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26C4884A-9C5B-9343-E869-A3902C3A218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 flipV="1">
            <a:off x="10302961" y="516246"/>
            <a:ext cx="503992" cy="439854"/>
          </a:xfrm>
          <a:prstGeom prst="rect">
            <a:avLst/>
          </a:prstGeom>
        </p:spPr>
      </p:pic>
      <p:sp>
        <p:nvSpPr>
          <p:cNvPr id="18" name="Elipse 17">
            <a:extLst>
              <a:ext uri="{FF2B5EF4-FFF2-40B4-BE49-F238E27FC236}">
                <a16:creationId xmlns:a16="http://schemas.microsoft.com/office/drawing/2014/main" id="{152ADFC1-53F8-B6DC-4DFA-F316671D0904}"/>
              </a:ext>
            </a:extLst>
          </p:cNvPr>
          <p:cNvSpPr/>
          <p:nvPr/>
        </p:nvSpPr>
        <p:spPr>
          <a:xfrm>
            <a:off x="10591967" y="422752"/>
            <a:ext cx="242424" cy="237066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/>
              <a:t>0</a:t>
            </a:r>
            <a:endParaRPr lang="es-CO" dirty="0"/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DD4ECFC1-4F6F-E4AE-BD1F-3E35691F87E8}"/>
              </a:ext>
            </a:extLst>
          </p:cNvPr>
          <p:cNvSpPr txBox="1"/>
          <p:nvPr/>
        </p:nvSpPr>
        <p:spPr>
          <a:xfrm>
            <a:off x="11067038" y="689947"/>
            <a:ext cx="50399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MX" sz="1050" dirty="0"/>
              <a:t>$0</a:t>
            </a:r>
            <a:endParaRPr lang="es-CO" sz="1050" dirty="0"/>
          </a:p>
        </p:txBody>
      </p:sp>
      <p:sp>
        <p:nvSpPr>
          <p:cNvPr id="20" name="Rectángulo: esquinas redondeadas 19">
            <a:extLst>
              <a:ext uri="{FF2B5EF4-FFF2-40B4-BE49-F238E27FC236}">
                <a16:creationId xmlns:a16="http://schemas.microsoft.com/office/drawing/2014/main" id="{49B10742-DA88-C9E9-E91C-48A4C3CAA87F}"/>
              </a:ext>
            </a:extLst>
          </p:cNvPr>
          <p:cNvSpPr/>
          <p:nvPr/>
        </p:nvSpPr>
        <p:spPr>
          <a:xfrm>
            <a:off x="3958542" y="1444041"/>
            <a:ext cx="5381775" cy="449487"/>
          </a:xfrm>
          <a:prstGeom prst="round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24" name="Rectángulo: esquinas redondeadas 23">
            <a:extLst>
              <a:ext uri="{FF2B5EF4-FFF2-40B4-BE49-F238E27FC236}">
                <a16:creationId xmlns:a16="http://schemas.microsoft.com/office/drawing/2014/main" id="{A07746CA-191D-BA9E-CF62-73C1772F6D2C}"/>
              </a:ext>
            </a:extLst>
          </p:cNvPr>
          <p:cNvSpPr/>
          <p:nvPr/>
        </p:nvSpPr>
        <p:spPr>
          <a:xfrm>
            <a:off x="3970116" y="1463087"/>
            <a:ext cx="1192735" cy="430441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1600" dirty="0"/>
              <a:t>Categoría  </a:t>
            </a:r>
            <a:endParaRPr lang="es-CO" sz="1600" dirty="0"/>
          </a:p>
        </p:txBody>
      </p:sp>
      <p:sp>
        <p:nvSpPr>
          <p:cNvPr id="25" name="Triángulo isósceles 24">
            <a:extLst>
              <a:ext uri="{FF2B5EF4-FFF2-40B4-BE49-F238E27FC236}">
                <a16:creationId xmlns:a16="http://schemas.microsoft.com/office/drawing/2014/main" id="{6545124B-7997-32A4-A6FF-7366A8A01445}"/>
              </a:ext>
            </a:extLst>
          </p:cNvPr>
          <p:cNvSpPr/>
          <p:nvPr/>
        </p:nvSpPr>
        <p:spPr>
          <a:xfrm rot="10800000">
            <a:off x="4943954" y="1621357"/>
            <a:ext cx="101601" cy="127947"/>
          </a:xfrm>
          <a:prstGeom prst="triangle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27" name="Imagen 26">
            <a:extLst>
              <a:ext uri="{FF2B5EF4-FFF2-40B4-BE49-F238E27FC236}">
                <a16:creationId xmlns:a16="http://schemas.microsoft.com/office/drawing/2014/main" id="{9C0DDB37-2F17-9424-EAD2-47C351CD6E3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5932" y="1466696"/>
            <a:ext cx="331454" cy="331454"/>
          </a:xfrm>
          <a:prstGeom prst="rect">
            <a:avLst/>
          </a:prstGeom>
        </p:spPr>
      </p:pic>
      <p:pic>
        <p:nvPicPr>
          <p:cNvPr id="28" name="Imagen 27">
            <a:extLst>
              <a:ext uri="{FF2B5EF4-FFF2-40B4-BE49-F238E27FC236}">
                <a16:creationId xmlns:a16="http://schemas.microsoft.com/office/drawing/2014/main" id="{1D9EE38E-EB03-BDE4-5F49-472C6D4B179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182" y="65455"/>
            <a:ext cx="1807956" cy="1807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1863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706EC336-6891-13E7-B866-E118897FCAB7}"/>
              </a:ext>
            </a:extLst>
          </p:cNvPr>
          <p:cNvSpPr/>
          <p:nvPr/>
        </p:nvSpPr>
        <p:spPr>
          <a:xfrm>
            <a:off x="-1" y="2198588"/>
            <a:ext cx="12192000" cy="4707466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44" name="Rectángulo 43">
            <a:extLst>
              <a:ext uri="{FF2B5EF4-FFF2-40B4-BE49-F238E27FC236}">
                <a16:creationId xmlns:a16="http://schemas.microsoft.com/office/drawing/2014/main" id="{4C1F046F-02A2-51F7-058F-90CB3C8177A4}"/>
              </a:ext>
            </a:extLst>
          </p:cNvPr>
          <p:cNvSpPr/>
          <p:nvPr/>
        </p:nvSpPr>
        <p:spPr>
          <a:xfrm>
            <a:off x="-9408" y="500222"/>
            <a:ext cx="12201407" cy="1650311"/>
          </a:xfrm>
          <a:custGeom>
            <a:avLst/>
            <a:gdLst>
              <a:gd name="connsiteX0" fmla="*/ 0 w 12192000"/>
              <a:gd name="connsiteY0" fmla="*/ 0 h 1297479"/>
              <a:gd name="connsiteX1" fmla="*/ 12192000 w 12192000"/>
              <a:gd name="connsiteY1" fmla="*/ 0 h 1297479"/>
              <a:gd name="connsiteX2" fmla="*/ 12192000 w 12192000"/>
              <a:gd name="connsiteY2" fmla="*/ 1297479 h 1297479"/>
              <a:gd name="connsiteX3" fmla="*/ 0 w 12192000"/>
              <a:gd name="connsiteY3" fmla="*/ 1297479 h 1297479"/>
              <a:gd name="connsiteX4" fmla="*/ 0 w 12192000"/>
              <a:gd name="connsiteY4" fmla="*/ 0 h 1297479"/>
              <a:gd name="connsiteX0" fmla="*/ 0 w 12192000"/>
              <a:gd name="connsiteY0" fmla="*/ 632921 h 1930400"/>
              <a:gd name="connsiteX1" fmla="*/ 4978400 w 12192000"/>
              <a:gd name="connsiteY1" fmla="*/ 0 h 1930400"/>
              <a:gd name="connsiteX2" fmla="*/ 12192000 w 12192000"/>
              <a:gd name="connsiteY2" fmla="*/ 632921 h 1930400"/>
              <a:gd name="connsiteX3" fmla="*/ 12192000 w 12192000"/>
              <a:gd name="connsiteY3" fmla="*/ 1930400 h 1930400"/>
              <a:gd name="connsiteX4" fmla="*/ 0 w 12192000"/>
              <a:gd name="connsiteY4" fmla="*/ 1930400 h 1930400"/>
              <a:gd name="connsiteX5" fmla="*/ 0 w 12192000"/>
              <a:gd name="connsiteY5" fmla="*/ 632921 h 1930400"/>
              <a:gd name="connsiteX0" fmla="*/ 0 w 12192000"/>
              <a:gd name="connsiteY0" fmla="*/ 634064 h 1931543"/>
              <a:gd name="connsiteX1" fmla="*/ 1854200 w 12192000"/>
              <a:gd name="connsiteY1" fmla="*/ 475277 h 1931543"/>
              <a:gd name="connsiteX2" fmla="*/ 4978400 w 12192000"/>
              <a:gd name="connsiteY2" fmla="*/ 1143 h 1931543"/>
              <a:gd name="connsiteX3" fmla="*/ 12192000 w 12192000"/>
              <a:gd name="connsiteY3" fmla="*/ 634064 h 1931543"/>
              <a:gd name="connsiteX4" fmla="*/ 12192000 w 12192000"/>
              <a:gd name="connsiteY4" fmla="*/ 1931543 h 1931543"/>
              <a:gd name="connsiteX5" fmla="*/ 0 w 12192000"/>
              <a:gd name="connsiteY5" fmla="*/ 1931543 h 1931543"/>
              <a:gd name="connsiteX6" fmla="*/ 0 w 12192000"/>
              <a:gd name="connsiteY6" fmla="*/ 634064 h 1931543"/>
              <a:gd name="connsiteX0" fmla="*/ 0 w 12192000"/>
              <a:gd name="connsiteY0" fmla="*/ 634064 h 1931543"/>
              <a:gd name="connsiteX1" fmla="*/ 1854200 w 12192000"/>
              <a:gd name="connsiteY1" fmla="*/ 475277 h 1931543"/>
              <a:gd name="connsiteX2" fmla="*/ 4978400 w 12192000"/>
              <a:gd name="connsiteY2" fmla="*/ 1143 h 1931543"/>
              <a:gd name="connsiteX3" fmla="*/ 12192000 w 12192000"/>
              <a:gd name="connsiteY3" fmla="*/ 634064 h 1931543"/>
              <a:gd name="connsiteX4" fmla="*/ 12192000 w 12192000"/>
              <a:gd name="connsiteY4" fmla="*/ 1931543 h 1931543"/>
              <a:gd name="connsiteX5" fmla="*/ 0 w 12192000"/>
              <a:gd name="connsiteY5" fmla="*/ 1931543 h 1931543"/>
              <a:gd name="connsiteX6" fmla="*/ 0 w 12192000"/>
              <a:gd name="connsiteY6" fmla="*/ 634064 h 1931543"/>
              <a:gd name="connsiteX0" fmla="*/ 0 w 12192000"/>
              <a:gd name="connsiteY0" fmla="*/ 634064 h 1931543"/>
              <a:gd name="connsiteX1" fmla="*/ 626533 w 12192000"/>
              <a:gd name="connsiteY1" fmla="*/ 593811 h 1931543"/>
              <a:gd name="connsiteX2" fmla="*/ 1854200 w 12192000"/>
              <a:gd name="connsiteY2" fmla="*/ 475277 h 1931543"/>
              <a:gd name="connsiteX3" fmla="*/ 4978400 w 12192000"/>
              <a:gd name="connsiteY3" fmla="*/ 1143 h 1931543"/>
              <a:gd name="connsiteX4" fmla="*/ 12192000 w 12192000"/>
              <a:gd name="connsiteY4" fmla="*/ 634064 h 1931543"/>
              <a:gd name="connsiteX5" fmla="*/ 12192000 w 12192000"/>
              <a:gd name="connsiteY5" fmla="*/ 1931543 h 1931543"/>
              <a:gd name="connsiteX6" fmla="*/ 0 w 12192000"/>
              <a:gd name="connsiteY6" fmla="*/ 1931543 h 1931543"/>
              <a:gd name="connsiteX7" fmla="*/ 0 w 12192000"/>
              <a:gd name="connsiteY7" fmla="*/ 634064 h 1931543"/>
              <a:gd name="connsiteX0" fmla="*/ 0 w 12192000"/>
              <a:gd name="connsiteY0" fmla="*/ 634064 h 1931543"/>
              <a:gd name="connsiteX1" fmla="*/ 127000 w 12192000"/>
              <a:gd name="connsiteY1" fmla="*/ 636144 h 1931543"/>
              <a:gd name="connsiteX2" fmla="*/ 626533 w 12192000"/>
              <a:gd name="connsiteY2" fmla="*/ 593811 h 1931543"/>
              <a:gd name="connsiteX3" fmla="*/ 1854200 w 12192000"/>
              <a:gd name="connsiteY3" fmla="*/ 475277 h 1931543"/>
              <a:gd name="connsiteX4" fmla="*/ 4978400 w 12192000"/>
              <a:gd name="connsiteY4" fmla="*/ 1143 h 1931543"/>
              <a:gd name="connsiteX5" fmla="*/ 12192000 w 12192000"/>
              <a:gd name="connsiteY5" fmla="*/ 634064 h 1931543"/>
              <a:gd name="connsiteX6" fmla="*/ 12192000 w 12192000"/>
              <a:gd name="connsiteY6" fmla="*/ 1931543 h 1931543"/>
              <a:gd name="connsiteX7" fmla="*/ 0 w 12192000"/>
              <a:gd name="connsiteY7" fmla="*/ 1931543 h 1931543"/>
              <a:gd name="connsiteX8" fmla="*/ 0 w 12192000"/>
              <a:gd name="connsiteY8" fmla="*/ 634064 h 1931543"/>
              <a:gd name="connsiteX0" fmla="*/ 9407 w 12201407"/>
              <a:gd name="connsiteY0" fmla="*/ 634064 h 1931543"/>
              <a:gd name="connsiteX1" fmla="*/ 9407 w 12201407"/>
              <a:gd name="connsiteY1" fmla="*/ 653078 h 1931543"/>
              <a:gd name="connsiteX2" fmla="*/ 136407 w 12201407"/>
              <a:gd name="connsiteY2" fmla="*/ 636144 h 1931543"/>
              <a:gd name="connsiteX3" fmla="*/ 635940 w 12201407"/>
              <a:gd name="connsiteY3" fmla="*/ 593811 h 1931543"/>
              <a:gd name="connsiteX4" fmla="*/ 1863607 w 12201407"/>
              <a:gd name="connsiteY4" fmla="*/ 475277 h 1931543"/>
              <a:gd name="connsiteX5" fmla="*/ 4987807 w 12201407"/>
              <a:gd name="connsiteY5" fmla="*/ 1143 h 1931543"/>
              <a:gd name="connsiteX6" fmla="*/ 12201407 w 12201407"/>
              <a:gd name="connsiteY6" fmla="*/ 634064 h 1931543"/>
              <a:gd name="connsiteX7" fmla="*/ 12201407 w 12201407"/>
              <a:gd name="connsiteY7" fmla="*/ 1931543 h 1931543"/>
              <a:gd name="connsiteX8" fmla="*/ 9407 w 12201407"/>
              <a:gd name="connsiteY8" fmla="*/ 1931543 h 1931543"/>
              <a:gd name="connsiteX9" fmla="*/ 9407 w 12201407"/>
              <a:gd name="connsiteY9" fmla="*/ 634064 h 1931543"/>
              <a:gd name="connsiteX0" fmla="*/ 9407 w 12201407"/>
              <a:gd name="connsiteY0" fmla="*/ 634064 h 1931543"/>
              <a:gd name="connsiteX1" fmla="*/ 9407 w 12201407"/>
              <a:gd name="connsiteY1" fmla="*/ 653078 h 1931543"/>
              <a:gd name="connsiteX2" fmla="*/ 136407 w 12201407"/>
              <a:gd name="connsiteY2" fmla="*/ 636144 h 1931543"/>
              <a:gd name="connsiteX3" fmla="*/ 517408 w 12201407"/>
              <a:gd name="connsiteY3" fmla="*/ 543011 h 1931543"/>
              <a:gd name="connsiteX4" fmla="*/ 635940 w 12201407"/>
              <a:gd name="connsiteY4" fmla="*/ 593811 h 1931543"/>
              <a:gd name="connsiteX5" fmla="*/ 1863607 w 12201407"/>
              <a:gd name="connsiteY5" fmla="*/ 475277 h 1931543"/>
              <a:gd name="connsiteX6" fmla="*/ 4987807 w 12201407"/>
              <a:gd name="connsiteY6" fmla="*/ 1143 h 1931543"/>
              <a:gd name="connsiteX7" fmla="*/ 12201407 w 12201407"/>
              <a:gd name="connsiteY7" fmla="*/ 634064 h 1931543"/>
              <a:gd name="connsiteX8" fmla="*/ 12201407 w 12201407"/>
              <a:gd name="connsiteY8" fmla="*/ 1931543 h 1931543"/>
              <a:gd name="connsiteX9" fmla="*/ 9407 w 12201407"/>
              <a:gd name="connsiteY9" fmla="*/ 1931543 h 1931543"/>
              <a:gd name="connsiteX10" fmla="*/ 9407 w 12201407"/>
              <a:gd name="connsiteY10" fmla="*/ 634064 h 1931543"/>
              <a:gd name="connsiteX0" fmla="*/ 9407 w 12201407"/>
              <a:gd name="connsiteY0" fmla="*/ 634064 h 1931543"/>
              <a:gd name="connsiteX1" fmla="*/ 9407 w 12201407"/>
              <a:gd name="connsiteY1" fmla="*/ 653078 h 1931543"/>
              <a:gd name="connsiteX2" fmla="*/ 144873 w 12201407"/>
              <a:gd name="connsiteY2" fmla="*/ 619210 h 1931543"/>
              <a:gd name="connsiteX3" fmla="*/ 517408 w 12201407"/>
              <a:gd name="connsiteY3" fmla="*/ 543011 h 1931543"/>
              <a:gd name="connsiteX4" fmla="*/ 635940 w 12201407"/>
              <a:gd name="connsiteY4" fmla="*/ 593811 h 1931543"/>
              <a:gd name="connsiteX5" fmla="*/ 1863607 w 12201407"/>
              <a:gd name="connsiteY5" fmla="*/ 475277 h 1931543"/>
              <a:gd name="connsiteX6" fmla="*/ 4987807 w 12201407"/>
              <a:gd name="connsiteY6" fmla="*/ 1143 h 1931543"/>
              <a:gd name="connsiteX7" fmla="*/ 12201407 w 12201407"/>
              <a:gd name="connsiteY7" fmla="*/ 634064 h 1931543"/>
              <a:gd name="connsiteX8" fmla="*/ 12201407 w 12201407"/>
              <a:gd name="connsiteY8" fmla="*/ 1931543 h 1931543"/>
              <a:gd name="connsiteX9" fmla="*/ 9407 w 12201407"/>
              <a:gd name="connsiteY9" fmla="*/ 1931543 h 1931543"/>
              <a:gd name="connsiteX10" fmla="*/ 9407 w 12201407"/>
              <a:gd name="connsiteY10" fmla="*/ 634064 h 1931543"/>
              <a:gd name="connsiteX0" fmla="*/ 9407 w 12201407"/>
              <a:gd name="connsiteY0" fmla="*/ 634064 h 1931543"/>
              <a:gd name="connsiteX1" fmla="*/ 9407 w 12201407"/>
              <a:gd name="connsiteY1" fmla="*/ 653078 h 1931543"/>
              <a:gd name="connsiteX2" fmla="*/ 144873 w 12201407"/>
              <a:gd name="connsiteY2" fmla="*/ 619210 h 1931543"/>
              <a:gd name="connsiteX3" fmla="*/ 517408 w 12201407"/>
              <a:gd name="connsiteY3" fmla="*/ 543011 h 1931543"/>
              <a:gd name="connsiteX4" fmla="*/ 1152407 w 12201407"/>
              <a:gd name="connsiteY4" fmla="*/ 517611 h 1931543"/>
              <a:gd name="connsiteX5" fmla="*/ 1863607 w 12201407"/>
              <a:gd name="connsiteY5" fmla="*/ 475277 h 1931543"/>
              <a:gd name="connsiteX6" fmla="*/ 4987807 w 12201407"/>
              <a:gd name="connsiteY6" fmla="*/ 1143 h 1931543"/>
              <a:gd name="connsiteX7" fmla="*/ 12201407 w 12201407"/>
              <a:gd name="connsiteY7" fmla="*/ 634064 h 1931543"/>
              <a:gd name="connsiteX8" fmla="*/ 12201407 w 12201407"/>
              <a:gd name="connsiteY8" fmla="*/ 1931543 h 1931543"/>
              <a:gd name="connsiteX9" fmla="*/ 9407 w 12201407"/>
              <a:gd name="connsiteY9" fmla="*/ 1931543 h 1931543"/>
              <a:gd name="connsiteX10" fmla="*/ 9407 w 12201407"/>
              <a:gd name="connsiteY10" fmla="*/ 634064 h 1931543"/>
              <a:gd name="connsiteX0" fmla="*/ 9407 w 12201407"/>
              <a:gd name="connsiteY0" fmla="*/ 634064 h 1931543"/>
              <a:gd name="connsiteX1" fmla="*/ 9407 w 12201407"/>
              <a:gd name="connsiteY1" fmla="*/ 653078 h 1931543"/>
              <a:gd name="connsiteX2" fmla="*/ 144873 w 12201407"/>
              <a:gd name="connsiteY2" fmla="*/ 619210 h 1931543"/>
              <a:gd name="connsiteX3" fmla="*/ 534342 w 12201407"/>
              <a:gd name="connsiteY3" fmla="*/ 576878 h 1931543"/>
              <a:gd name="connsiteX4" fmla="*/ 1152407 w 12201407"/>
              <a:gd name="connsiteY4" fmla="*/ 517611 h 1931543"/>
              <a:gd name="connsiteX5" fmla="*/ 1863607 w 12201407"/>
              <a:gd name="connsiteY5" fmla="*/ 475277 h 1931543"/>
              <a:gd name="connsiteX6" fmla="*/ 4987807 w 12201407"/>
              <a:gd name="connsiteY6" fmla="*/ 1143 h 1931543"/>
              <a:gd name="connsiteX7" fmla="*/ 12201407 w 12201407"/>
              <a:gd name="connsiteY7" fmla="*/ 634064 h 1931543"/>
              <a:gd name="connsiteX8" fmla="*/ 12201407 w 12201407"/>
              <a:gd name="connsiteY8" fmla="*/ 1931543 h 1931543"/>
              <a:gd name="connsiteX9" fmla="*/ 9407 w 12201407"/>
              <a:gd name="connsiteY9" fmla="*/ 1931543 h 1931543"/>
              <a:gd name="connsiteX10" fmla="*/ 9407 w 12201407"/>
              <a:gd name="connsiteY10" fmla="*/ 634064 h 1931543"/>
              <a:gd name="connsiteX0" fmla="*/ 9407 w 12201407"/>
              <a:gd name="connsiteY0" fmla="*/ 634064 h 1931543"/>
              <a:gd name="connsiteX1" fmla="*/ 9407 w 12201407"/>
              <a:gd name="connsiteY1" fmla="*/ 653078 h 1931543"/>
              <a:gd name="connsiteX2" fmla="*/ 144873 w 12201407"/>
              <a:gd name="connsiteY2" fmla="*/ 619210 h 1931543"/>
              <a:gd name="connsiteX3" fmla="*/ 534342 w 12201407"/>
              <a:gd name="connsiteY3" fmla="*/ 576878 h 1931543"/>
              <a:gd name="connsiteX4" fmla="*/ 1237073 w 12201407"/>
              <a:gd name="connsiteY4" fmla="*/ 458344 h 1931543"/>
              <a:gd name="connsiteX5" fmla="*/ 1863607 w 12201407"/>
              <a:gd name="connsiteY5" fmla="*/ 475277 h 1931543"/>
              <a:gd name="connsiteX6" fmla="*/ 4987807 w 12201407"/>
              <a:gd name="connsiteY6" fmla="*/ 1143 h 1931543"/>
              <a:gd name="connsiteX7" fmla="*/ 12201407 w 12201407"/>
              <a:gd name="connsiteY7" fmla="*/ 634064 h 1931543"/>
              <a:gd name="connsiteX8" fmla="*/ 12201407 w 12201407"/>
              <a:gd name="connsiteY8" fmla="*/ 1931543 h 1931543"/>
              <a:gd name="connsiteX9" fmla="*/ 9407 w 12201407"/>
              <a:gd name="connsiteY9" fmla="*/ 1931543 h 1931543"/>
              <a:gd name="connsiteX10" fmla="*/ 9407 w 12201407"/>
              <a:gd name="connsiteY10" fmla="*/ 634064 h 1931543"/>
              <a:gd name="connsiteX0" fmla="*/ 9407 w 12201407"/>
              <a:gd name="connsiteY0" fmla="*/ 634397 h 1931876"/>
              <a:gd name="connsiteX1" fmla="*/ 9407 w 12201407"/>
              <a:gd name="connsiteY1" fmla="*/ 653411 h 1931876"/>
              <a:gd name="connsiteX2" fmla="*/ 144873 w 12201407"/>
              <a:gd name="connsiteY2" fmla="*/ 619543 h 1931876"/>
              <a:gd name="connsiteX3" fmla="*/ 534342 w 12201407"/>
              <a:gd name="connsiteY3" fmla="*/ 577211 h 1931876"/>
              <a:gd name="connsiteX4" fmla="*/ 1237073 w 12201407"/>
              <a:gd name="connsiteY4" fmla="*/ 458677 h 1931876"/>
              <a:gd name="connsiteX5" fmla="*/ 1897473 w 12201407"/>
              <a:gd name="connsiteY5" fmla="*/ 382476 h 1931876"/>
              <a:gd name="connsiteX6" fmla="*/ 4987807 w 12201407"/>
              <a:gd name="connsiteY6" fmla="*/ 1476 h 1931876"/>
              <a:gd name="connsiteX7" fmla="*/ 12201407 w 12201407"/>
              <a:gd name="connsiteY7" fmla="*/ 634397 h 1931876"/>
              <a:gd name="connsiteX8" fmla="*/ 12201407 w 12201407"/>
              <a:gd name="connsiteY8" fmla="*/ 1931876 h 1931876"/>
              <a:gd name="connsiteX9" fmla="*/ 9407 w 12201407"/>
              <a:gd name="connsiteY9" fmla="*/ 1931876 h 1931876"/>
              <a:gd name="connsiteX10" fmla="*/ 9407 w 12201407"/>
              <a:gd name="connsiteY10" fmla="*/ 634397 h 1931876"/>
              <a:gd name="connsiteX0" fmla="*/ 9407 w 12201407"/>
              <a:gd name="connsiteY0" fmla="*/ 663907 h 1961386"/>
              <a:gd name="connsiteX1" fmla="*/ 9407 w 12201407"/>
              <a:gd name="connsiteY1" fmla="*/ 682921 h 1961386"/>
              <a:gd name="connsiteX2" fmla="*/ 144873 w 12201407"/>
              <a:gd name="connsiteY2" fmla="*/ 649053 h 1961386"/>
              <a:gd name="connsiteX3" fmla="*/ 534342 w 12201407"/>
              <a:gd name="connsiteY3" fmla="*/ 606721 h 1961386"/>
              <a:gd name="connsiteX4" fmla="*/ 1237073 w 12201407"/>
              <a:gd name="connsiteY4" fmla="*/ 488187 h 1961386"/>
              <a:gd name="connsiteX5" fmla="*/ 1897473 w 12201407"/>
              <a:gd name="connsiteY5" fmla="*/ 411986 h 1961386"/>
              <a:gd name="connsiteX6" fmla="*/ 3641608 w 12201407"/>
              <a:gd name="connsiteY6" fmla="*/ 157987 h 1961386"/>
              <a:gd name="connsiteX7" fmla="*/ 4987807 w 12201407"/>
              <a:gd name="connsiteY7" fmla="*/ 30986 h 1961386"/>
              <a:gd name="connsiteX8" fmla="*/ 12201407 w 12201407"/>
              <a:gd name="connsiteY8" fmla="*/ 663907 h 1961386"/>
              <a:gd name="connsiteX9" fmla="*/ 12201407 w 12201407"/>
              <a:gd name="connsiteY9" fmla="*/ 1961386 h 1961386"/>
              <a:gd name="connsiteX10" fmla="*/ 9407 w 12201407"/>
              <a:gd name="connsiteY10" fmla="*/ 1961386 h 1961386"/>
              <a:gd name="connsiteX11" fmla="*/ 9407 w 12201407"/>
              <a:gd name="connsiteY11" fmla="*/ 663907 h 1961386"/>
              <a:gd name="connsiteX0" fmla="*/ 9407 w 12201407"/>
              <a:gd name="connsiteY0" fmla="*/ 595174 h 1892653"/>
              <a:gd name="connsiteX1" fmla="*/ 9407 w 12201407"/>
              <a:gd name="connsiteY1" fmla="*/ 614188 h 1892653"/>
              <a:gd name="connsiteX2" fmla="*/ 144873 w 12201407"/>
              <a:gd name="connsiteY2" fmla="*/ 580320 h 1892653"/>
              <a:gd name="connsiteX3" fmla="*/ 534342 w 12201407"/>
              <a:gd name="connsiteY3" fmla="*/ 537988 h 1892653"/>
              <a:gd name="connsiteX4" fmla="*/ 1237073 w 12201407"/>
              <a:gd name="connsiteY4" fmla="*/ 419454 h 1892653"/>
              <a:gd name="connsiteX5" fmla="*/ 1897473 w 12201407"/>
              <a:gd name="connsiteY5" fmla="*/ 343253 h 1892653"/>
              <a:gd name="connsiteX6" fmla="*/ 3641608 w 12201407"/>
              <a:gd name="connsiteY6" fmla="*/ 89254 h 1892653"/>
              <a:gd name="connsiteX7" fmla="*/ 5741341 w 12201407"/>
              <a:gd name="connsiteY7" fmla="*/ 46920 h 1892653"/>
              <a:gd name="connsiteX8" fmla="*/ 12201407 w 12201407"/>
              <a:gd name="connsiteY8" fmla="*/ 595174 h 1892653"/>
              <a:gd name="connsiteX9" fmla="*/ 12201407 w 12201407"/>
              <a:gd name="connsiteY9" fmla="*/ 1892653 h 1892653"/>
              <a:gd name="connsiteX10" fmla="*/ 9407 w 12201407"/>
              <a:gd name="connsiteY10" fmla="*/ 1892653 h 1892653"/>
              <a:gd name="connsiteX11" fmla="*/ 9407 w 12201407"/>
              <a:gd name="connsiteY11" fmla="*/ 595174 h 1892653"/>
              <a:gd name="connsiteX0" fmla="*/ 9407 w 12201407"/>
              <a:gd name="connsiteY0" fmla="*/ 621168 h 1918647"/>
              <a:gd name="connsiteX1" fmla="*/ 9407 w 12201407"/>
              <a:gd name="connsiteY1" fmla="*/ 640182 h 1918647"/>
              <a:gd name="connsiteX2" fmla="*/ 144873 w 12201407"/>
              <a:gd name="connsiteY2" fmla="*/ 606314 h 1918647"/>
              <a:gd name="connsiteX3" fmla="*/ 534342 w 12201407"/>
              <a:gd name="connsiteY3" fmla="*/ 563982 h 1918647"/>
              <a:gd name="connsiteX4" fmla="*/ 1237073 w 12201407"/>
              <a:gd name="connsiteY4" fmla="*/ 445448 h 1918647"/>
              <a:gd name="connsiteX5" fmla="*/ 1897473 w 12201407"/>
              <a:gd name="connsiteY5" fmla="*/ 369247 h 1918647"/>
              <a:gd name="connsiteX6" fmla="*/ 3641608 w 12201407"/>
              <a:gd name="connsiteY6" fmla="*/ 115248 h 1918647"/>
              <a:gd name="connsiteX7" fmla="*/ 6003807 w 12201407"/>
              <a:gd name="connsiteY7" fmla="*/ 39047 h 1918647"/>
              <a:gd name="connsiteX8" fmla="*/ 12201407 w 12201407"/>
              <a:gd name="connsiteY8" fmla="*/ 621168 h 1918647"/>
              <a:gd name="connsiteX9" fmla="*/ 12201407 w 12201407"/>
              <a:gd name="connsiteY9" fmla="*/ 1918647 h 1918647"/>
              <a:gd name="connsiteX10" fmla="*/ 9407 w 12201407"/>
              <a:gd name="connsiteY10" fmla="*/ 1918647 h 1918647"/>
              <a:gd name="connsiteX11" fmla="*/ 9407 w 12201407"/>
              <a:gd name="connsiteY11" fmla="*/ 621168 h 1918647"/>
              <a:gd name="connsiteX0" fmla="*/ 9407 w 12201407"/>
              <a:gd name="connsiteY0" fmla="*/ 617474 h 1914953"/>
              <a:gd name="connsiteX1" fmla="*/ 9407 w 12201407"/>
              <a:gd name="connsiteY1" fmla="*/ 636488 h 1914953"/>
              <a:gd name="connsiteX2" fmla="*/ 144873 w 12201407"/>
              <a:gd name="connsiteY2" fmla="*/ 602620 h 1914953"/>
              <a:gd name="connsiteX3" fmla="*/ 534342 w 12201407"/>
              <a:gd name="connsiteY3" fmla="*/ 560288 h 1914953"/>
              <a:gd name="connsiteX4" fmla="*/ 1237073 w 12201407"/>
              <a:gd name="connsiteY4" fmla="*/ 441754 h 1914953"/>
              <a:gd name="connsiteX5" fmla="*/ 1897473 w 12201407"/>
              <a:gd name="connsiteY5" fmla="*/ 365553 h 1914953"/>
              <a:gd name="connsiteX6" fmla="*/ 3641608 w 12201407"/>
              <a:gd name="connsiteY6" fmla="*/ 111554 h 1914953"/>
              <a:gd name="connsiteX7" fmla="*/ 6003807 w 12201407"/>
              <a:gd name="connsiteY7" fmla="*/ 35353 h 1914953"/>
              <a:gd name="connsiteX8" fmla="*/ 12201407 w 12201407"/>
              <a:gd name="connsiteY8" fmla="*/ 617474 h 1914953"/>
              <a:gd name="connsiteX9" fmla="*/ 12201407 w 12201407"/>
              <a:gd name="connsiteY9" fmla="*/ 1914953 h 1914953"/>
              <a:gd name="connsiteX10" fmla="*/ 9407 w 12201407"/>
              <a:gd name="connsiteY10" fmla="*/ 1914953 h 1914953"/>
              <a:gd name="connsiteX11" fmla="*/ 9407 w 12201407"/>
              <a:gd name="connsiteY11" fmla="*/ 617474 h 1914953"/>
              <a:gd name="connsiteX0" fmla="*/ 9407 w 12201407"/>
              <a:gd name="connsiteY0" fmla="*/ 1086577 h 2384056"/>
              <a:gd name="connsiteX1" fmla="*/ 9407 w 12201407"/>
              <a:gd name="connsiteY1" fmla="*/ 1105591 h 2384056"/>
              <a:gd name="connsiteX2" fmla="*/ 144873 w 12201407"/>
              <a:gd name="connsiteY2" fmla="*/ 1071723 h 2384056"/>
              <a:gd name="connsiteX3" fmla="*/ 534342 w 12201407"/>
              <a:gd name="connsiteY3" fmla="*/ 1029391 h 2384056"/>
              <a:gd name="connsiteX4" fmla="*/ 1237073 w 12201407"/>
              <a:gd name="connsiteY4" fmla="*/ 910857 h 2384056"/>
              <a:gd name="connsiteX5" fmla="*/ 1897473 w 12201407"/>
              <a:gd name="connsiteY5" fmla="*/ 834656 h 2384056"/>
              <a:gd name="connsiteX6" fmla="*/ 3641608 w 12201407"/>
              <a:gd name="connsiteY6" fmla="*/ 580657 h 2384056"/>
              <a:gd name="connsiteX7" fmla="*/ 6003807 w 12201407"/>
              <a:gd name="connsiteY7" fmla="*/ 504456 h 2384056"/>
              <a:gd name="connsiteX8" fmla="*/ 12201407 w 12201407"/>
              <a:gd name="connsiteY8" fmla="*/ 1086577 h 2384056"/>
              <a:gd name="connsiteX9" fmla="*/ 12201407 w 12201407"/>
              <a:gd name="connsiteY9" fmla="*/ 2384056 h 2384056"/>
              <a:gd name="connsiteX10" fmla="*/ 9407 w 12201407"/>
              <a:gd name="connsiteY10" fmla="*/ 2384056 h 2384056"/>
              <a:gd name="connsiteX11" fmla="*/ 9407 w 12201407"/>
              <a:gd name="connsiteY11" fmla="*/ 1086577 h 2384056"/>
              <a:gd name="connsiteX0" fmla="*/ 9407 w 12201407"/>
              <a:gd name="connsiteY0" fmla="*/ 969902 h 2267381"/>
              <a:gd name="connsiteX1" fmla="*/ 9407 w 12201407"/>
              <a:gd name="connsiteY1" fmla="*/ 988916 h 2267381"/>
              <a:gd name="connsiteX2" fmla="*/ 144873 w 12201407"/>
              <a:gd name="connsiteY2" fmla="*/ 955048 h 2267381"/>
              <a:gd name="connsiteX3" fmla="*/ 534342 w 12201407"/>
              <a:gd name="connsiteY3" fmla="*/ 912716 h 2267381"/>
              <a:gd name="connsiteX4" fmla="*/ 1237073 w 12201407"/>
              <a:gd name="connsiteY4" fmla="*/ 794182 h 2267381"/>
              <a:gd name="connsiteX5" fmla="*/ 1897473 w 12201407"/>
              <a:gd name="connsiteY5" fmla="*/ 717981 h 2267381"/>
              <a:gd name="connsiteX6" fmla="*/ 3641608 w 12201407"/>
              <a:gd name="connsiteY6" fmla="*/ 463982 h 2267381"/>
              <a:gd name="connsiteX7" fmla="*/ 6003807 w 12201407"/>
              <a:gd name="connsiteY7" fmla="*/ 387781 h 2267381"/>
              <a:gd name="connsiteX8" fmla="*/ 9026408 w 12201407"/>
              <a:gd name="connsiteY8" fmla="*/ 15249 h 2267381"/>
              <a:gd name="connsiteX9" fmla="*/ 12201407 w 12201407"/>
              <a:gd name="connsiteY9" fmla="*/ 969902 h 2267381"/>
              <a:gd name="connsiteX10" fmla="*/ 12201407 w 12201407"/>
              <a:gd name="connsiteY10" fmla="*/ 2267381 h 2267381"/>
              <a:gd name="connsiteX11" fmla="*/ 9407 w 12201407"/>
              <a:gd name="connsiteY11" fmla="*/ 2267381 h 2267381"/>
              <a:gd name="connsiteX12" fmla="*/ 9407 w 12201407"/>
              <a:gd name="connsiteY12" fmla="*/ 969902 h 2267381"/>
              <a:gd name="connsiteX0" fmla="*/ 9407 w 12201407"/>
              <a:gd name="connsiteY0" fmla="*/ 1126805 h 2424284"/>
              <a:gd name="connsiteX1" fmla="*/ 9407 w 12201407"/>
              <a:gd name="connsiteY1" fmla="*/ 1145819 h 2424284"/>
              <a:gd name="connsiteX2" fmla="*/ 144873 w 12201407"/>
              <a:gd name="connsiteY2" fmla="*/ 1111951 h 2424284"/>
              <a:gd name="connsiteX3" fmla="*/ 534342 w 12201407"/>
              <a:gd name="connsiteY3" fmla="*/ 1069619 h 2424284"/>
              <a:gd name="connsiteX4" fmla="*/ 1237073 w 12201407"/>
              <a:gd name="connsiteY4" fmla="*/ 951085 h 2424284"/>
              <a:gd name="connsiteX5" fmla="*/ 1897473 w 12201407"/>
              <a:gd name="connsiteY5" fmla="*/ 874884 h 2424284"/>
              <a:gd name="connsiteX6" fmla="*/ 3641608 w 12201407"/>
              <a:gd name="connsiteY6" fmla="*/ 620885 h 2424284"/>
              <a:gd name="connsiteX7" fmla="*/ 6003807 w 12201407"/>
              <a:gd name="connsiteY7" fmla="*/ 544684 h 2424284"/>
              <a:gd name="connsiteX8" fmla="*/ 9026408 w 12201407"/>
              <a:gd name="connsiteY8" fmla="*/ 172152 h 2424284"/>
              <a:gd name="connsiteX9" fmla="*/ 12201407 w 12201407"/>
              <a:gd name="connsiteY9" fmla="*/ 1126805 h 2424284"/>
              <a:gd name="connsiteX10" fmla="*/ 12201407 w 12201407"/>
              <a:gd name="connsiteY10" fmla="*/ 2424284 h 2424284"/>
              <a:gd name="connsiteX11" fmla="*/ 9407 w 12201407"/>
              <a:gd name="connsiteY11" fmla="*/ 2424284 h 2424284"/>
              <a:gd name="connsiteX12" fmla="*/ 9407 w 12201407"/>
              <a:gd name="connsiteY12" fmla="*/ 1126805 h 2424284"/>
              <a:gd name="connsiteX0" fmla="*/ 9407 w 12201407"/>
              <a:gd name="connsiteY0" fmla="*/ 1126805 h 2424284"/>
              <a:gd name="connsiteX1" fmla="*/ 9407 w 12201407"/>
              <a:gd name="connsiteY1" fmla="*/ 1145819 h 2424284"/>
              <a:gd name="connsiteX2" fmla="*/ 144873 w 12201407"/>
              <a:gd name="connsiteY2" fmla="*/ 1111951 h 2424284"/>
              <a:gd name="connsiteX3" fmla="*/ 534342 w 12201407"/>
              <a:gd name="connsiteY3" fmla="*/ 1069619 h 2424284"/>
              <a:gd name="connsiteX4" fmla="*/ 1237073 w 12201407"/>
              <a:gd name="connsiteY4" fmla="*/ 951085 h 2424284"/>
              <a:gd name="connsiteX5" fmla="*/ 1897473 w 12201407"/>
              <a:gd name="connsiteY5" fmla="*/ 874884 h 2424284"/>
              <a:gd name="connsiteX6" fmla="*/ 3641608 w 12201407"/>
              <a:gd name="connsiteY6" fmla="*/ 620885 h 2424284"/>
              <a:gd name="connsiteX7" fmla="*/ 6003807 w 12201407"/>
              <a:gd name="connsiteY7" fmla="*/ 544684 h 2424284"/>
              <a:gd name="connsiteX8" fmla="*/ 9026408 w 12201407"/>
              <a:gd name="connsiteY8" fmla="*/ 172152 h 2424284"/>
              <a:gd name="connsiteX9" fmla="*/ 12201407 w 12201407"/>
              <a:gd name="connsiteY9" fmla="*/ 1126805 h 2424284"/>
              <a:gd name="connsiteX10" fmla="*/ 12201407 w 12201407"/>
              <a:gd name="connsiteY10" fmla="*/ 2424284 h 2424284"/>
              <a:gd name="connsiteX11" fmla="*/ 9407 w 12201407"/>
              <a:gd name="connsiteY11" fmla="*/ 2424284 h 2424284"/>
              <a:gd name="connsiteX12" fmla="*/ 9407 w 12201407"/>
              <a:gd name="connsiteY12" fmla="*/ 1126805 h 2424284"/>
              <a:gd name="connsiteX0" fmla="*/ 9407 w 12201407"/>
              <a:gd name="connsiteY0" fmla="*/ 1222026 h 2519505"/>
              <a:gd name="connsiteX1" fmla="*/ 9407 w 12201407"/>
              <a:gd name="connsiteY1" fmla="*/ 1241040 h 2519505"/>
              <a:gd name="connsiteX2" fmla="*/ 144873 w 12201407"/>
              <a:gd name="connsiteY2" fmla="*/ 1207172 h 2519505"/>
              <a:gd name="connsiteX3" fmla="*/ 534342 w 12201407"/>
              <a:gd name="connsiteY3" fmla="*/ 1164840 h 2519505"/>
              <a:gd name="connsiteX4" fmla="*/ 1237073 w 12201407"/>
              <a:gd name="connsiteY4" fmla="*/ 1046306 h 2519505"/>
              <a:gd name="connsiteX5" fmla="*/ 1897473 w 12201407"/>
              <a:gd name="connsiteY5" fmla="*/ 970105 h 2519505"/>
              <a:gd name="connsiteX6" fmla="*/ 3641608 w 12201407"/>
              <a:gd name="connsiteY6" fmla="*/ 716106 h 2519505"/>
              <a:gd name="connsiteX7" fmla="*/ 6046141 w 12201407"/>
              <a:gd name="connsiteY7" fmla="*/ 208105 h 2519505"/>
              <a:gd name="connsiteX8" fmla="*/ 9026408 w 12201407"/>
              <a:gd name="connsiteY8" fmla="*/ 267373 h 2519505"/>
              <a:gd name="connsiteX9" fmla="*/ 12201407 w 12201407"/>
              <a:gd name="connsiteY9" fmla="*/ 1222026 h 2519505"/>
              <a:gd name="connsiteX10" fmla="*/ 12201407 w 12201407"/>
              <a:gd name="connsiteY10" fmla="*/ 2519505 h 2519505"/>
              <a:gd name="connsiteX11" fmla="*/ 9407 w 12201407"/>
              <a:gd name="connsiteY11" fmla="*/ 2519505 h 2519505"/>
              <a:gd name="connsiteX12" fmla="*/ 9407 w 12201407"/>
              <a:gd name="connsiteY12" fmla="*/ 1222026 h 2519505"/>
              <a:gd name="connsiteX0" fmla="*/ 9407 w 12201407"/>
              <a:gd name="connsiteY0" fmla="*/ 1445030 h 2742509"/>
              <a:gd name="connsiteX1" fmla="*/ 9407 w 12201407"/>
              <a:gd name="connsiteY1" fmla="*/ 1464044 h 2742509"/>
              <a:gd name="connsiteX2" fmla="*/ 144873 w 12201407"/>
              <a:gd name="connsiteY2" fmla="*/ 1430176 h 2742509"/>
              <a:gd name="connsiteX3" fmla="*/ 534342 w 12201407"/>
              <a:gd name="connsiteY3" fmla="*/ 1387844 h 2742509"/>
              <a:gd name="connsiteX4" fmla="*/ 1237073 w 12201407"/>
              <a:gd name="connsiteY4" fmla="*/ 1269310 h 2742509"/>
              <a:gd name="connsiteX5" fmla="*/ 1897473 w 12201407"/>
              <a:gd name="connsiteY5" fmla="*/ 1193109 h 2742509"/>
              <a:gd name="connsiteX6" fmla="*/ 3641608 w 12201407"/>
              <a:gd name="connsiteY6" fmla="*/ 939110 h 2742509"/>
              <a:gd name="connsiteX7" fmla="*/ 6046141 w 12201407"/>
              <a:gd name="connsiteY7" fmla="*/ 431109 h 2742509"/>
              <a:gd name="connsiteX8" fmla="*/ 9128008 w 12201407"/>
              <a:gd name="connsiteY8" fmla="*/ 194043 h 2742509"/>
              <a:gd name="connsiteX9" fmla="*/ 12201407 w 12201407"/>
              <a:gd name="connsiteY9" fmla="*/ 1445030 h 2742509"/>
              <a:gd name="connsiteX10" fmla="*/ 12201407 w 12201407"/>
              <a:gd name="connsiteY10" fmla="*/ 2742509 h 2742509"/>
              <a:gd name="connsiteX11" fmla="*/ 9407 w 12201407"/>
              <a:gd name="connsiteY11" fmla="*/ 2742509 h 2742509"/>
              <a:gd name="connsiteX12" fmla="*/ 9407 w 12201407"/>
              <a:gd name="connsiteY12" fmla="*/ 1445030 h 2742509"/>
              <a:gd name="connsiteX0" fmla="*/ 9407 w 12201407"/>
              <a:gd name="connsiteY0" fmla="*/ 1445030 h 2742509"/>
              <a:gd name="connsiteX1" fmla="*/ 9407 w 12201407"/>
              <a:gd name="connsiteY1" fmla="*/ 1464044 h 2742509"/>
              <a:gd name="connsiteX2" fmla="*/ 144873 w 12201407"/>
              <a:gd name="connsiteY2" fmla="*/ 1430176 h 2742509"/>
              <a:gd name="connsiteX3" fmla="*/ 534342 w 12201407"/>
              <a:gd name="connsiteY3" fmla="*/ 1387844 h 2742509"/>
              <a:gd name="connsiteX4" fmla="*/ 1237073 w 12201407"/>
              <a:gd name="connsiteY4" fmla="*/ 1269310 h 2742509"/>
              <a:gd name="connsiteX5" fmla="*/ 1889006 w 12201407"/>
              <a:gd name="connsiteY5" fmla="*/ 1023776 h 2742509"/>
              <a:gd name="connsiteX6" fmla="*/ 3641608 w 12201407"/>
              <a:gd name="connsiteY6" fmla="*/ 939110 h 2742509"/>
              <a:gd name="connsiteX7" fmla="*/ 6046141 w 12201407"/>
              <a:gd name="connsiteY7" fmla="*/ 431109 h 2742509"/>
              <a:gd name="connsiteX8" fmla="*/ 9128008 w 12201407"/>
              <a:gd name="connsiteY8" fmla="*/ 194043 h 2742509"/>
              <a:gd name="connsiteX9" fmla="*/ 12201407 w 12201407"/>
              <a:gd name="connsiteY9" fmla="*/ 1445030 h 2742509"/>
              <a:gd name="connsiteX10" fmla="*/ 12201407 w 12201407"/>
              <a:gd name="connsiteY10" fmla="*/ 2742509 h 2742509"/>
              <a:gd name="connsiteX11" fmla="*/ 9407 w 12201407"/>
              <a:gd name="connsiteY11" fmla="*/ 2742509 h 2742509"/>
              <a:gd name="connsiteX12" fmla="*/ 9407 w 12201407"/>
              <a:gd name="connsiteY12" fmla="*/ 1445030 h 2742509"/>
              <a:gd name="connsiteX0" fmla="*/ 9407 w 12201407"/>
              <a:gd name="connsiteY0" fmla="*/ 1445030 h 2742509"/>
              <a:gd name="connsiteX1" fmla="*/ 9407 w 12201407"/>
              <a:gd name="connsiteY1" fmla="*/ 1464044 h 2742509"/>
              <a:gd name="connsiteX2" fmla="*/ 144873 w 12201407"/>
              <a:gd name="connsiteY2" fmla="*/ 1430176 h 2742509"/>
              <a:gd name="connsiteX3" fmla="*/ 534342 w 12201407"/>
              <a:gd name="connsiteY3" fmla="*/ 1387844 h 2742509"/>
              <a:gd name="connsiteX4" fmla="*/ 1228606 w 12201407"/>
              <a:gd name="connsiteY4" fmla="*/ 1083043 h 2742509"/>
              <a:gd name="connsiteX5" fmla="*/ 1889006 w 12201407"/>
              <a:gd name="connsiteY5" fmla="*/ 1023776 h 2742509"/>
              <a:gd name="connsiteX6" fmla="*/ 3641608 w 12201407"/>
              <a:gd name="connsiteY6" fmla="*/ 939110 h 2742509"/>
              <a:gd name="connsiteX7" fmla="*/ 6046141 w 12201407"/>
              <a:gd name="connsiteY7" fmla="*/ 431109 h 2742509"/>
              <a:gd name="connsiteX8" fmla="*/ 9128008 w 12201407"/>
              <a:gd name="connsiteY8" fmla="*/ 194043 h 2742509"/>
              <a:gd name="connsiteX9" fmla="*/ 12201407 w 12201407"/>
              <a:gd name="connsiteY9" fmla="*/ 1445030 h 2742509"/>
              <a:gd name="connsiteX10" fmla="*/ 12201407 w 12201407"/>
              <a:gd name="connsiteY10" fmla="*/ 2742509 h 2742509"/>
              <a:gd name="connsiteX11" fmla="*/ 9407 w 12201407"/>
              <a:gd name="connsiteY11" fmla="*/ 2742509 h 2742509"/>
              <a:gd name="connsiteX12" fmla="*/ 9407 w 12201407"/>
              <a:gd name="connsiteY12" fmla="*/ 1445030 h 2742509"/>
              <a:gd name="connsiteX0" fmla="*/ 9407 w 12201407"/>
              <a:gd name="connsiteY0" fmla="*/ 1445030 h 2742509"/>
              <a:gd name="connsiteX1" fmla="*/ 9407 w 12201407"/>
              <a:gd name="connsiteY1" fmla="*/ 1464044 h 2742509"/>
              <a:gd name="connsiteX2" fmla="*/ 144873 w 12201407"/>
              <a:gd name="connsiteY2" fmla="*/ 1430176 h 2742509"/>
              <a:gd name="connsiteX3" fmla="*/ 551276 w 12201407"/>
              <a:gd name="connsiteY3" fmla="*/ 1260844 h 2742509"/>
              <a:gd name="connsiteX4" fmla="*/ 1228606 w 12201407"/>
              <a:gd name="connsiteY4" fmla="*/ 1083043 h 2742509"/>
              <a:gd name="connsiteX5" fmla="*/ 1889006 w 12201407"/>
              <a:gd name="connsiteY5" fmla="*/ 1023776 h 2742509"/>
              <a:gd name="connsiteX6" fmla="*/ 3641608 w 12201407"/>
              <a:gd name="connsiteY6" fmla="*/ 939110 h 2742509"/>
              <a:gd name="connsiteX7" fmla="*/ 6046141 w 12201407"/>
              <a:gd name="connsiteY7" fmla="*/ 431109 h 2742509"/>
              <a:gd name="connsiteX8" fmla="*/ 9128008 w 12201407"/>
              <a:gd name="connsiteY8" fmla="*/ 194043 h 2742509"/>
              <a:gd name="connsiteX9" fmla="*/ 12201407 w 12201407"/>
              <a:gd name="connsiteY9" fmla="*/ 1445030 h 2742509"/>
              <a:gd name="connsiteX10" fmla="*/ 12201407 w 12201407"/>
              <a:gd name="connsiteY10" fmla="*/ 2742509 h 2742509"/>
              <a:gd name="connsiteX11" fmla="*/ 9407 w 12201407"/>
              <a:gd name="connsiteY11" fmla="*/ 2742509 h 2742509"/>
              <a:gd name="connsiteX12" fmla="*/ 9407 w 12201407"/>
              <a:gd name="connsiteY12" fmla="*/ 1445030 h 2742509"/>
              <a:gd name="connsiteX0" fmla="*/ 9407 w 12201407"/>
              <a:gd name="connsiteY0" fmla="*/ 1445030 h 2742509"/>
              <a:gd name="connsiteX1" fmla="*/ 9407 w 12201407"/>
              <a:gd name="connsiteY1" fmla="*/ 1464044 h 2742509"/>
              <a:gd name="connsiteX2" fmla="*/ 43273 w 12201407"/>
              <a:gd name="connsiteY2" fmla="*/ 1176176 h 2742509"/>
              <a:gd name="connsiteX3" fmla="*/ 551276 w 12201407"/>
              <a:gd name="connsiteY3" fmla="*/ 1260844 h 2742509"/>
              <a:gd name="connsiteX4" fmla="*/ 1228606 w 12201407"/>
              <a:gd name="connsiteY4" fmla="*/ 1083043 h 2742509"/>
              <a:gd name="connsiteX5" fmla="*/ 1889006 w 12201407"/>
              <a:gd name="connsiteY5" fmla="*/ 1023776 h 2742509"/>
              <a:gd name="connsiteX6" fmla="*/ 3641608 w 12201407"/>
              <a:gd name="connsiteY6" fmla="*/ 939110 h 2742509"/>
              <a:gd name="connsiteX7" fmla="*/ 6046141 w 12201407"/>
              <a:gd name="connsiteY7" fmla="*/ 431109 h 2742509"/>
              <a:gd name="connsiteX8" fmla="*/ 9128008 w 12201407"/>
              <a:gd name="connsiteY8" fmla="*/ 194043 h 2742509"/>
              <a:gd name="connsiteX9" fmla="*/ 12201407 w 12201407"/>
              <a:gd name="connsiteY9" fmla="*/ 1445030 h 2742509"/>
              <a:gd name="connsiteX10" fmla="*/ 12201407 w 12201407"/>
              <a:gd name="connsiteY10" fmla="*/ 2742509 h 2742509"/>
              <a:gd name="connsiteX11" fmla="*/ 9407 w 12201407"/>
              <a:gd name="connsiteY11" fmla="*/ 2742509 h 2742509"/>
              <a:gd name="connsiteX12" fmla="*/ 9407 w 12201407"/>
              <a:gd name="connsiteY12" fmla="*/ 1445030 h 2742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201407" h="2742509">
                <a:moveTo>
                  <a:pt x="9407" y="1445030"/>
                </a:moveTo>
                <a:cubicBezTo>
                  <a:pt x="9407" y="1212197"/>
                  <a:pt x="-11760" y="1463697"/>
                  <a:pt x="9407" y="1464044"/>
                </a:cubicBezTo>
                <a:cubicBezTo>
                  <a:pt x="30574" y="1464391"/>
                  <a:pt x="-11760" y="1180409"/>
                  <a:pt x="43273" y="1176176"/>
                </a:cubicBezTo>
                <a:cubicBezTo>
                  <a:pt x="98306" y="1171943"/>
                  <a:pt x="468021" y="1267900"/>
                  <a:pt x="551276" y="1260844"/>
                </a:cubicBezTo>
                <a:cubicBezTo>
                  <a:pt x="634532" y="1253789"/>
                  <a:pt x="974606" y="1108443"/>
                  <a:pt x="1228606" y="1083043"/>
                </a:cubicBezTo>
                <a:cubicBezTo>
                  <a:pt x="1482606" y="1057643"/>
                  <a:pt x="1502361" y="1092920"/>
                  <a:pt x="1889006" y="1023776"/>
                </a:cubicBezTo>
                <a:cubicBezTo>
                  <a:pt x="2275651" y="954632"/>
                  <a:pt x="3126552" y="1002610"/>
                  <a:pt x="3641608" y="939110"/>
                </a:cubicBezTo>
                <a:cubicBezTo>
                  <a:pt x="4156664" y="875610"/>
                  <a:pt x="5126097" y="505898"/>
                  <a:pt x="6046141" y="431109"/>
                </a:cubicBezTo>
                <a:cubicBezTo>
                  <a:pt x="6966186" y="356320"/>
                  <a:pt x="8281342" y="-326310"/>
                  <a:pt x="9128008" y="194043"/>
                </a:cubicBezTo>
                <a:cubicBezTo>
                  <a:pt x="10008541" y="333397"/>
                  <a:pt x="11694818" y="1069675"/>
                  <a:pt x="12201407" y="1445030"/>
                </a:cubicBezTo>
                <a:lnTo>
                  <a:pt x="12201407" y="2742509"/>
                </a:lnTo>
                <a:lnTo>
                  <a:pt x="9407" y="2742509"/>
                </a:lnTo>
                <a:lnTo>
                  <a:pt x="9407" y="1445030"/>
                </a:lnTo>
                <a:close/>
              </a:path>
            </a:pathLst>
          </a:cu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4B762E26-03F0-1FEB-D43F-FC83508015DD}"/>
              </a:ext>
            </a:extLst>
          </p:cNvPr>
          <p:cNvSpPr/>
          <p:nvPr/>
        </p:nvSpPr>
        <p:spPr>
          <a:xfrm>
            <a:off x="0" y="0"/>
            <a:ext cx="12192000" cy="1938867"/>
          </a:xfrm>
          <a:custGeom>
            <a:avLst/>
            <a:gdLst>
              <a:gd name="connsiteX0" fmla="*/ 0 w 12192000"/>
              <a:gd name="connsiteY0" fmla="*/ 0 h 1938867"/>
              <a:gd name="connsiteX1" fmla="*/ 12192000 w 12192000"/>
              <a:gd name="connsiteY1" fmla="*/ 0 h 1938867"/>
              <a:gd name="connsiteX2" fmla="*/ 12192000 w 12192000"/>
              <a:gd name="connsiteY2" fmla="*/ 1938867 h 1938867"/>
              <a:gd name="connsiteX3" fmla="*/ 0 w 12192000"/>
              <a:gd name="connsiteY3" fmla="*/ 1938867 h 1938867"/>
              <a:gd name="connsiteX4" fmla="*/ 0 w 12192000"/>
              <a:gd name="connsiteY4" fmla="*/ 0 h 1938867"/>
              <a:gd name="connsiteX0" fmla="*/ 0 w 12192000"/>
              <a:gd name="connsiteY0" fmla="*/ 0 h 1938867"/>
              <a:gd name="connsiteX1" fmla="*/ 12192000 w 12192000"/>
              <a:gd name="connsiteY1" fmla="*/ 0 h 1938867"/>
              <a:gd name="connsiteX2" fmla="*/ 12192000 w 12192000"/>
              <a:gd name="connsiteY2" fmla="*/ 1938867 h 1938867"/>
              <a:gd name="connsiteX3" fmla="*/ 8644467 w 12192000"/>
              <a:gd name="connsiteY3" fmla="*/ 736601 h 1938867"/>
              <a:gd name="connsiteX4" fmla="*/ 0 w 12192000"/>
              <a:gd name="connsiteY4" fmla="*/ 1938867 h 1938867"/>
              <a:gd name="connsiteX5" fmla="*/ 0 w 12192000"/>
              <a:gd name="connsiteY5" fmla="*/ 0 h 1938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1938867">
                <a:moveTo>
                  <a:pt x="0" y="0"/>
                </a:moveTo>
                <a:lnTo>
                  <a:pt x="12192000" y="0"/>
                </a:lnTo>
                <a:lnTo>
                  <a:pt x="12192000" y="1938867"/>
                </a:lnTo>
                <a:cubicBezTo>
                  <a:pt x="10992556" y="1938867"/>
                  <a:pt x="9843911" y="736601"/>
                  <a:pt x="8644467" y="736601"/>
                </a:cubicBezTo>
                <a:lnTo>
                  <a:pt x="0" y="1938867"/>
                </a:lnTo>
                <a:lnTo>
                  <a:pt x="0" y="0"/>
                </a:ln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800" dirty="0"/>
              <a:t>                                                               </a:t>
            </a:r>
            <a:endParaRPr lang="es-CO" sz="800" dirty="0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1016B9AA-22BE-3945-B484-14C7A6D34B80}"/>
              </a:ext>
            </a:extLst>
          </p:cNvPr>
          <p:cNvSpPr/>
          <p:nvPr/>
        </p:nvSpPr>
        <p:spPr>
          <a:xfrm>
            <a:off x="681962" y="0"/>
            <a:ext cx="1041399" cy="254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050" dirty="0">
                <a:solidFill>
                  <a:schemeClr val="bg1"/>
                </a:solidFill>
              </a:rPr>
              <a:t>Kit de arrastre</a:t>
            </a:r>
            <a:endParaRPr lang="es-CO" sz="1050" dirty="0">
              <a:solidFill>
                <a:schemeClr val="bg1"/>
              </a:solidFill>
            </a:endParaRP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8C328072-CB7F-9A8C-F3E6-6DE924C54881}"/>
              </a:ext>
            </a:extLst>
          </p:cNvPr>
          <p:cNvSpPr/>
          <p:nvPr/>
        </p:nvSpPr>
        <p:spPr>
          <a:xfrm>
            <a:off x="1948957" y="-2"/>
            <a:ext cx="1085850" cy="254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050" dirty="0">
                <a:solidFill>
                  <a:schemeClr val="bg1"/>
                </a:solidFill>
              </a:rPr>
              <a:t>Amortiguadores</a:t>
            </a:r>
            <a:endParaRPr lang="es-CO" sz="1050" dirty="0">
              <a:solidFill>
                <a:schemeClr val="bg1"/>
              </a:solidFill>
            </a:endParaRP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469559D1-352A-8CBD-859F-DF1DBF346B58}"/>
              </a:ext>
            </a:extLst>
          </p:cNvPr>
          <p:cNvSpPr/>
          <p:nvPr/>
        </p:nvSpPr>
        <p:spPr>
          <a:xfrm>
            <a:off x="3260403" y="0"/>
            <a:ext cx="808564" cy="254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050" dirty="0">
                <a:solidFill>
                  <a:schemeClr val="bg1"/>
                </a:solidFill>
              </a:rPr>
              <a:t>Cadenas</a:t>
            </a:r>
            <a:endParaRPr lang="es-CO" sz="1050" dirty="0">
              <a:solidFill>
                <a:schemeClr val="bg1"/>
              </a:solidFill>
            </a:endParaRP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1B9294BC-24E5-D669-C625-532A3D079991}"/>
              </a:ext>
            </a:extLst>
          </p:cNvPr>
          <p:cNvSpPr/>
          <p:nvPr/>
        </p:nvSpPr>
        <p:spPr>
          <a:xfrm>
            <a:off x="4270232" y="-2"/>
            <a:ext cx="1041399" cy="254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050" dirty="0">
                <a:solidFill>
                  <a:schemeClr val="bg1"/>
                </a:solidFill>
              </a:rPr>
              <a:t>Frenos</a:t>
            </a:r>
            <a:endParaRPr lang="es-CO" sz="1050" dirty="0">
              <a:solidFill>
                <a:schemeClr val="bg1"/>
              </a:solidFill>
            </a:endParaRP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68A23E32-52AB-A646-4E1D-AF82914013B3}"/>
              </a:ext>
            </a:extLst>
          </p:cNvPr>
          <p:cNvSpPr/>
          <p:nvPr/>
        </p:nvSpPr>
        <p:spPr>
          <a:xfrm>
            <a:off x="5503525" y="0"/>
            <a:ext cx="1041399" cy="254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050" dirty="0">
                <a:solidFill>
                  <a:schemeClr val="bg1"/>
                </a:solidFill>
              </a:rPr>
              <a:t>Eléctrico</a:t>
            </a:r>
            <a:endParaRPr lang="es-CO" sz="1050" dirty="0">
              <a:solidFill>
                <a:schemeClr val="bg1"/>
              </a:solidFill>
            </a:endParaRP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88FB050A-942E-A5C2-6DF8-3CF8AC142EC8}"/>
              </a:ext>
            </a:extLst>
          </p:cNvPr>
          <p:cNvSpPr/>
          <p:nvPr/>
        </p:nvSpPr>
        <p:spPr>
          <a:xfrm>
            <a:off x="6736818" y="0"/>
            <a:ext cx="1041399" cy="254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050" dirty="0">
                <a:solidFill>
                  <a:schemeClr val="bg1"/>
                </a:solidFill>
              </a:rPr>
              <a:t>Llantas</a:t>
            </a:r>
            <a:endParaRPr lang="es-CO" sz="1050" dirty="0">
              <a:solidFill>
                <a:schemeClr val="bg1"/>
              </a:solidFill>
            </a:endParaRPr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2A6B9A4F-4314-0EF6-6CAB-831334015D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4109" y="1190106"/>
            <a:ext cx="203200" cy="203200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56171FE3-9D5D-FB24-35DA-F7F084B2D4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2001" y="1160236"/>
            <a:ext cx="369687" cy="262940"/>
          </a:xfrm>
          <a:prstGeom prst="rect">
            <a:avLst/>
          </a:prstGeom>
        </p:spPr>
      </p:pic>
      <p:sp>
        <p:nvSpPr>
          <p:cNvPr id="22" name="CuadroTexto 21">
            <a:extLst>
              <a:ext uri="{FF2B5EF4-FFF2-40B4-BE49-F238E27FC236}">
                <a16:creationId xmlns:a16="http://schemas.microsoft.com/office/drawing/2014/main" id="{18FB3AB9-F16C-6CDB-AA5E-3FDE802B65A4}"/>
              </a:ext>
            </a:extLst>
          </p:cNvPr>
          <p:cNvSpPr txBox="1"/>
          <p:nvPr/>
        </p:nvSpPr>
        <p:spPr>
          <a:xfrm>
            <a:off x="6442937" y="1153864"/>
            <a:ext cx="9878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050" dirty="0">
                <a:solidFill>
                  <a:schemeClr val="bg1"/>
                </a:solidFill>
              </a:rPr>
              <a:t>3213225880</a:t>
            </a:r>
            <a:endParaRPr lang="es-CO" sz="1050" dirty="0">
              <a:solidFill>
                <a:schemeClr val="bg1"/>
              </a:solidFill>
            </a:endParaRP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B20C2916-E3D3-CE1F-50C1-8E8154EEEF81}"/>
              </a:ext>
            </a:extLst>
          </p:cNvPr>
          <p:cNvSpPr txBox="1"/>
          <p:nvPr/>
        </p:nvSpPr>
        <p:spPr>
          <a:xfrm>
            <a:off x="7593024" y="1152928"/>
            <a:ext cx="264828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050" dirty="0">
                <a:solidFill>
                  <a:schemeClr val="bg1"/>
                </a:solidFill>
              </a:rPr>
              <a:t>RepuestosJJJ@gmail.com</a:t>
            </a:r>
            <a:endParaRPr lang="es-CO" sz="1050" dirty="0">
              <a:solidFill>
                <a:schemeClr val="bg1"/>
              </a:solidFill>
            </a:endParaRPr>
          </a:p>
        </p:txBody>
      </p:sp>
      <p:sp>
        <p:nvSpPr>
          <p:cNvPr id="35" name="Rectángulo: esquinas redondeadas 34">
            <a:extLst>
              <a:ext uri="{FF2B5EF4-FFF2-40B4-BE49-F238E27FC236}">
                <a16:creationId xmlns:a16="http://schemas.microsoft.com/office/drawing/2014/main" id="{7B67E14D-7430-3FB9-2CC5-96D4E6AF0D0E}"/>
              </a:ext>
            </a:extLst>
          </p:cNvPr>
          <p:cNvSpPr/>
          <p:nvPr/>
        </p:nvSpPr>
        <p:spPr>
          <a:xfrm>
            <a:off x="10033000" y="395905"/>
            <a:ext cx="2048933" cy="598928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D266A75C-94B3-E0BF-5452-6178AC16DF39}"/>
              </a:ext>
            </a:extLst>
          </p:cNvPr>
          <p:cNvSpPr/>
          <p:nvPr/>
        </p:nvSpPr>
        <p:spPr>
          <a:xfrm>
            <a:off x="0" y="2150533"/>
            <a:ext cx="12201407" cy="4805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43" name="Rectángulo 42">
            <a:extLst>
              <a:ext uri="{FF2B5EF4-FFF2-40B4-BE49-F238E27FC236}">
                <a16:creationId xmlns:a16="http://schemas.microsoft.com/office/drawing/2014/main" id="{F579C313-5D48-2F4E-7308-149C409D6DCA}"/>
              </a:ext>
            </a:extLst>
          </p:cNvPr>
          <p:cNvSpPr/>
          <p:nvPr/>
        </p:nvSpPr>
        <p:spPr>
          <a:xfrm>
            <a:off x="1544458" y="2633076"/>
            <a:ext cx="3090910" cy="3250856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1A068002-04F3-9C9C-D9B1-E3EF491921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3425" y="3047305"/>
            <a:ext cx="2768603" cy="2530406"/>
          </a:xfrm>
          <a:prstGeom prst="rect">
            <a:avLst/>
          </a:prstGeom>
        </p:spPr>
      </p:pic>
      <p:pic>
        <p:nvPicPr>
          <p:cNvPr id="45" name="Imagen 44">
            <a:hlinkClick r:id="rId5" action="ppaction://hlinksldjump"/>
            <a:extLst>
              <a:ext uri="{FF2B5EF4-FFF2-40B4-BE49-F238E27FC236}">
                <a16:creationId xmlns:a16="http://schemas.microsoft.com/office/drawing/2014/main" id="{0279DF58-E7F6-98FB-87D8-163B5D4D02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4458" y="5903047"/>
            <a:ext cx="575035" cy="525562"/>
          </a:xfrm>
          <a:prstGeom prst="rect">
            <a:avLst/>
          </a:prstGeom>
        </p:spPr>
      </p:pic>
      <p:pic>
        <p:nvPicPr>
          <p:cNvPr id="53" name="Imagen 52">
            <a:hlinkClick r:id="rId8" action="ppaction://hlinksldjump"/>
            <a:extLst>
              <a:ext uri="{FF2B5EF4-FFF2-40B4-BE49-F238E27FC236}">
                <a16:creationId xmlns:a16="http://schemas.microsoft.com/office/drawing/2014/main" id="{9CC0631F-3A9D-106D-FB11-5E987ADBD6F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5152" y="5911828"/>
            <a:ext cx="673460" cy="525563"/>
          </a:xfrm>
          <a:prstGeom prst="rect">
            <a:avLst/>
          </a:prstGeom>
        </p:spPr>
      </p:pic>
      <p:sp>
        <p:nvSpPr>
          <p:cNvPr id="54" name="CuadroTexto 53">
            <a:extLst>
              <a:ext uri="{FF2B5EF4-FFF2-40B4-BE49-F238E27FC236}">
                <a16:creationId xmlns:a16="http://schemas.microsoft.com/office/drawing/2014/main" id="{A5E0E410-4B1E-7770-3B36-073D18A02282}"/>
              </a:ext>
            </a:extLst>
          </p:cNvPr>
          <p:cNvSpPr txBox="1"/>
          <p:nvPr/>
        </p:nvSpPr>
        <p:spPr>
          <a:xfrm>
            <a:off x="1481972" y="6536886"/>
            <a:ext cx="1663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b="1" dirty="0">
                <a:latin typeface="Bookman Old Style" panose="02050604050505020204" pitchFamily="18" charset="0"/>
              </a:rPr>
              <a:t>Descripción</a:t>
            </a:r>
            <a:endParaRPr lang="es-CO" b="1" dirty="0">
              <a:latin typeface="Bookman Old Style" panose="02050604050505020204" pitchFamily="18" charset="0"/>
            </a:endParaRPr>
          </a:p>
        </p:txBody>
      </p:sp>
      <p:sp>
        <p:nvSpPr>
          <p:cNvPr id="56" name="CuadroTexto 55">
            <a:extLst>
              <a:ext uri="{FF2B5EF4-FFF2-40B4-BE49-F238E27FC236}">
                <a16:creationId xmlns:a16="http://schemas.microsoft.com/office/drawing/2014/main" id="{8B86CF07-0F49-688F-8A75-98A1885A1A62}"/>
              </a:ext>
            </a:extLst>
          </p:cNvPr>
          <p:cNvSpPr txBox="1"/>
          <p:nvPr/>
        </p:nvSpPr>
        <p:spPr>
          <a:xfrm>
            <a:off x="2830661" y="6543077"/>
            <a:ext cx="279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b="1" dirty="0">
                <a:latin typeface="Bookman Old Style" panose="02050604050505020204" pitchFamily="18" charset="0"/>
              </a:rPr>
              <a:t>Información adicional</a:t>
            </a:r>
            <a:endParaRPr lang="es-CO" sz="1400" b="1" dirty="0">
              <a:latin typeface="Bookman Old Style" panose="02050604050505020204" pitchFamily="18" charset="0"/>
            </a:endParaRPr>
          </a:p>
        </p:txBody>
      </p:sp>
      <p:graphicFrame>
        <p:nvGraphicFramePr>
          <p:cNvPr id="9" name="Tabla 8">
            <a:extLst>
              <a:ext uri="{FF2B5EF4-FFF2-40B4-BE49-F238E27FC236}">
                <a16:creationId xmlns:a16="http://schemas.microsoft.com/office/drawing/2014/main" id="{BEB0FFF2-4BF9-AB49-2866-516D640DEA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4231016"/>
              </p:ext>
            </p:extLst>
          </p:nvPr>
        </p:nvGraphicFramePr>
        <p:xfrm>
          <a:off x="5018532" y="2865162"/>
          <a:ext cx="4577436" cy="3017520"/>
        </p:xfrm>
        <a:graphic>
          <a:graphicData uri="http://schemas.openxmlformats.org/drawingml/2006/table">
            <a:tbl>
              <a:tblPr>
                <a:tableStyleId>{284E427A-3D55-4303-BF80-6455036E1DE7}</a:tableStyleId>
              </a:tblPr>
              <a:tblGrid>
                <a:gridCol w="2288718">
                  <a:extLst>
                    <a:ext uri="{9D8B030D-6E8A-4147-A177-3AD203B41FA5}">
                      <a16:colId xmlns:a16="http://schemas.microsoft.com/office/drawing/2014/main" val="2148882910"/>
                    </a:ext>
                  </a:extLst>
                </a:gridCol>
                <a:gridCol w="2288718">
                  <a:extLst>
                    <a:ext uri="{9D8B030D-6E8A-4147-A177-3AD203B41FA5}">
                      <a16:colId xmlns:a16="http://schemas.microsoft.com/office/drawing/2014/main" val="676588429"/>
                    </a:ext>
                  </a:extLst>
                </a:gridCol>
              </a:tblGrid>
              <a:tr h="360559">
                <a:tc>
                  <a:txBody>
                    <a:bodyPr/>
                    <a:lstStyle/>
                    <a:p>
                      <a:r>
                        <a:rPr lang="es-CO"/>
                        <a:t>Peso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1.78 kg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25874228"/>
                  </a:ext>
                </a:extLst>
              </a:tr>
              <a:tr h="360559">
                <a:tc>
                  <a:txBody>
                    <a:bodyPr/>
                    <a:lstStyle/>
                    <a:p>
                      <a:r>
                        <a:rPr lang="es-CO"/>
                        <a:t>Dimensiones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O"/>
                        <a:t>12 × 6 × 13 cm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28812250"/>
                  </a:ext>
                </a:extLst>
              </a:tr>
              <a:tr h="1171818">
                <a:tc>
                  <a:txBody>
                    <a:bodyPr/>
                    <a:lstStyle/>
                    <a:p>
                      <a:r>
                        <a:rPr lang="es-CO"/>
                        <a:t>Moto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AK 110, AX4, CRYPTON 110, CRYPTON 115, DISCOVER 100, DISCOVER 135, ECO 100 ES, TVS 100, YBR 125, </a:t>
                      </a:r>
                      <a:r>
                        <a:rPr lang="es-CO" dirty="0" err="1"/>
                        <a:t>fz</a:t>
                      </a:r>
                      <a:r>
                        <a:rPr lang="es-CO" dirty="0"/>
                        <a:t> 16, PULSAR 135, XTZ 125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20829039"/>
                  </a:ext>
                </a:extLst>
              </a:tr>
            </a:tbl>
          </a:graphicData>
        </a:graphic>
      </p:graphicFrame>
      <p:sp>
        <p:nvSpPr>
          <p:cNvPr id="3" name="CuadroTexto 2">
            <a:extLst>
              <a:ext uri="{FF2B5EF4-FFF2-40B4-BE49-F238E27FC236}">
                <a16:creationId xmlns:a16="http://schemas.microsoft.com/office/drawing/2014/main" id="{37D898E2-A786-7344-030D-2C77255A83CF}"/>
              </a:ext>
            </a:extLst>
          </p:cNvPr>
          <p:cNvSpPr txBox="1"/>
          <p:nvPr/>
        </p:nvSpPr>
        <p:spPr>
          <a:xfrm>
            <a:off x="11067038" y="689947"/>
            <a:ext cx="50399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MX" sz="1050" dirty="0"/>
              <a:t>$0</a:t>
            </a:r>
            <a:endParaRPr lang="es-CO" sz="1050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56A3E760-8F66-8922-E70D-A2C51433D87A}"/>
              </a:ext>
            </a:extLst>
          </p:cNvPr>
          <p:cNvSpPr txBox="1"/>
          <p:nvPr/>
        </p:nvSpPr>
        <p:spPr>
          <a:xfrm>
            <a:off x="11090803" y="433367"/>
            <a:ext cx="6135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00" dirty="0">
                <a:latin typeface="Bookman Old Style" panose="02050604050505020204" pitchFamily="18" charset="0"/>
              </a:rPr>
              <a:t>Carrito</a:t>
            </a:r>
            <a:endParaRPr lang="es-CO" sz="900" dirty="0">
              <a:latin typeface="Bookman Old Style" panose="02050604050505020204" pitchFamily="18" charset="0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02102605-98FC-DA8A-A0AD-4671D85A5EA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 flipV="1">
            <a:off x="10302961" y="516246"/>
            <a:ext cx="503992" cy="439854"/>
          </a:xfrm>
          <a:prstGeom prst="rect">
            <a:avLst/>
          </a:prstGeom>
        </p:spPr>
      </p:pic>
      <p:sp>
        <p:nvSpPr>
          <p:cNvPr id="16" name="Elipse 15">
            <a:extLst>
              <a:ext uri="{FF2B5EF4-FFF2-40B4-BE49-F238E27FC236}">
                <a16:creationId xmlns:a16="http://schemas.microsoft.com/office/drawing/2014/main" id="{09BE4F9B-68A3-BAE0-4873-687237F42625}"/>
              </a:ext>
            </a:extLst>
          </p:cNvPr>
          <p:cNvSpPr/>
          <p:nvPr/>
        </p:nvSpPr>
        <p:spPr>
          <a:xfrm>
            <a:off x="10591967" y="422752"/>
            <a:ext cx="242424" cy="237066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/>
              <a:t>0</a:t>
            </a:r>
            <a:endParaRPr lang="es-CO" dirty="0"/>
          </a:p>
        </p:txBody>
      </p:sp>
      <p:sp>
        <p:nvSpPr>
          <p:cNvPr id="20" name="Rectángulo: esquinas redondeadas 19">
            <a:extLst>
              <a:ext uri="{FF2B5EF4-FFF2-40B4-BE49-F238E27FC236}">
                <a16:creationId xmlns:a16="http://schemas.microsoft.com/office/drawing/2014/main" id="{8417BC13-6F13-DFD0-12D0-5B2B8CD6E998}"/>
              </a:ext>
            </a:extLst>
          </p:cNvPr>
          <p:cNvSpPr/>
          <p:nvPr/>
        </p:nvSpPr>
        <p:spPr>
          <a:xfrm>
            <a:off x="3958542" y="1444041"/>
            <a:ext cx="5381775" cy="449487"/>
          </a:xfrm>
          <a:prstGeom prst="round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24" name="Rectángulo: esquinas redondeadas 23">
            <a:extLst>
              <a:ext uri="{FF2B5EF4-FFF2-40B4-BE49-F238E27FC236}">
                <a16:creationId xmlns:a16="http://schemas.microsoft.com/office/drawing/2014/main" id="{C82CD9B9-1E6C-4BBA-1867-1AE8CDBBB2ED}"/>
              </a:ext>
            </a:extLst>
          </p:cNvPr>
          <p:cNvSpPr/>
          <p:nvPr/>
        </p:nvSpPr>
        <p:spPr>
          <a:xfrm>
            <a:off x="3970116" y="1463087"/>
            <a:ext cx="1192735" cy="430441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1600" dirty="0"/>
              <a:t>Categoría  </a:t>
            </a:r>
            <a:endParaRPr lang="es-CO" sz="1600" dirty="0"/>
          </a:p>
        </p:txBody>
      </p:sp>
      <p:sp>
        <p:nvSpPr>
          <p:cNvPr id="25" name="Triángulo isósceles 24">
            <a:extLst>
              <a:ext uri="{FF2B5EF4-FFF2-40B4-BE49-F238E27FC236}">
                <a16:creationId xmlns:a16="http://schemas.microsoft.com/office/drawing/2014/main" id="{460F0CA9-8BD4-1F9B-35A4-AD349A56E8B9}"/>
              </a:ext>
            </a:extLst>
          </p:cNvPr>
          <p:cNvSpPr/>
          <p:nvPr/>
        </p:nvSpPr>
        <p:spPr>
          <a:xfrm rot="10800000">
            <a:off x="4943954" y="1621357"/>
            <a:ext cx="101601" cy="127947"/>
          </a:xfrm>
          <a:prstGeom prst="triangle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27" name="Imagen 26">
            <a:extLst>
              <a:ext uri="{FF2B5EF4-FFF2-40B4-BE49-F238E27FC236}">
                <a16:creationId xmlns:a16="http://schemas.microsoft.com/office/drawing/2014/main" id="{52151198-B463-57DF-9444-F6E4293BFFE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5932" y="1466696"/>
            <a:ext cx="331454" cy="331454"/>
          </a:xfrm>
          <a:prstGeom prst="rect">
            <a:avLst/>
          </a:prstGeom>
        </p:spPr>
      </p:pic>
      <p:pic>
        <p:nvPicPr>
          <p:cNvPr id="28" name="Imagen 27">
            <a:extLst>
              <a:ext uri="{FF2B5EF4-FFF2-40B4-BE49-F238E27FC236}">
                <a16:creationId xmlns:a16="http://schemas.microsoft.com/office/drawing/2014/main" id="{268EC70E-19A3-F64B-F681-660A27C8BF1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182" y="65455"/>
            <a:ext cx="1807956" cy="1807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9126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706EC336-6891-13E7-B866-E118897FCAB7}"/>
              </a:ext>
            </a:extLst>
          </p:cNvPr>
          <p:cNvSpPr/>
          <p:nvPr/>
        </p:nvSpPr>
        <p:spPr>
          <a:xfrm>
            <a:off x="-1" y="2198588"/>
            <a:ext cx="12192000" cy="4707466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44" name="Rectángulo 43">
            <a:extLst>
              <a:ext uri="{FF2B5EF4-FFF2-40B4-BE49-F238E27FC236}">
                <a16:creationId xmlns:a16="http://schemas.microsoft.com/office/drawing/2014/main" id="{4C1F046F-02A2-51F7-058F-90CB3C8177A4}"/>
              </a:ext>
            </a:extLst>
          </p:cNvPr>
          <p:cNvSpPr/>
          <p:nvPr/>
        </p:nvSpPr>
        <p:spPr>
          <a:xfrm>
            <a:off x="-9408" y="500222"/>
            <a:ext cx="12201407" cy="1650311"/>
          </a:xfrm>
          <a:custGeom>
            <a:avLst/>
            <a:gdLst>
              <a:gd name="connsiteX0" fmla="*/ 0 w 12192000"/>
              <a:gd name="connsiteY0" fmla="*/ 0 h 1297479"/>
              <a:gd name="connsiteX1" fmla="*/ 12192000 w 12192000"/>
              <a:gd name="connsiteY1" fmla="*/ 0 h 1297479"/>
              <a:gd name="connsiteX2" fmla="*/ 12192000 w 12192000"/>
              <a:gd name="connsiteY2" fmla="*/ 1297479 h 1297479"/>
              <a:gd name="connsiteX3" fmla="*/ 0 w 12192000"/>
              <a:gd name="connsiteY3" fmla="*/ 1297479 h 1297479"/>
              <a:gd name="connsiteX4" fmla="*/ 0 w 12192000"/>
              <a:gd name="connsiteY4" fmla="*/ 0 h 1297479"/>
              <a:gd name="connsiteX0" fmla="*/ 0 w 12192000"/>
              <a:gd name="connsiteY0" fmla="*/ 632921 h 1930400"/>
              <a:gd name="connsiteX1" fmla="*/ 4978400 w 12192000"/>
              <a:gd name="connsiteY1" fmla="*/ 0 h 1930400"/>
              <a:gd name="connsiteX2" fmla="*/ 12192000 w 12192000"/>
              <a:gd name="connsiteY2" fmla="*/ 632921 h 1930400"/>
              <a:gd name="connsiteX3" fmla="*/ 12192000 w 12192000"/>
              <a:gd name="connsiteY3" fmla="*/ 1930400 h 1930400"/>
              <a:gd name="connsiteX4" fmla="*/ 0 w 12192000"/>
              <a:gd name="connsiteY4" fmla="*/ 1930400 h 1930400"/>
              <a:gd name="connsiteX5" fmla="*/ 0 w 12192000"/>
              <a:gd name="connsiteY5" fmla="*/ 632921 h 1930400"/>
              <a:gd name="connsiteX0" fmla="*/ 0 w 12192000"/>
              <a:gd name="connsiteY0" fmla="*/ 634064 h 1931543"/>
              <a:gd name="connsiteX1" fmla="*/ 1854200 w 12192000"/>
              <a:gd name="connsiteY1" fmla="*/ 475277 h 1931543"/>
              <a:gd name="connsiteX2" fmla="*/ 4978400 w 12192000"/>
              <a:gd name="connsiteY2" fmla="*/ 1143 h 1931543"/>
              <a:gd name="connsiteX3" fmla="*/ 12192000 w 12192000"/>
              <a:gd name="connsiteY3" fmla="*/ 634064 h 1931543"/>
              <a:gd name="connsiteX4" fmla="*/ 12192000 w 12192000"/>
              <a:gd name="connsiteY4" fmla="*/ 1931543 h 1931543"/>
              <a:gd name="connsiteX5" fmla="*/ 0 w 12192000"/>
              <a:gd name="connsiteY5" fmla="*/ 1931543 h 1931543"/>
              <a:gd name="connsiteX6" fmla="*/ 0 w 12192000"/>
              <a:gd name="connsiteY6" fmla="*/ 634064 h 1931543"/>
              <a:gd name="connsiteX0" fmla="*/ 0 w 12192000"/>
              <a:gd name="connsiteY0" fmla="*/ 634064 h 1931543"/>
              <a:gd name="connsiteX1" fmla="*/ 1854200 w 12192000"/>
              <a:gd name="connsiteY1" fmla="*/ 475277 h 1931543"/>
              <a:gd name="connsiteX2" fmla="*/ 4978400 w 12192000"/>
              <a:gd name="connsiteY2" fmla="*/ 1143 h 1931543"/>
              <a:gd name="connsiteX3" fmla="*/ 12192000 w 12192000"/>
              <a:gd name="connsiteY3" fmla="*/ 634064 h 1931543"/>
              <a:gd name="connsiteX4" fmla="*/ 12192000 w 12192000"/>
              <a:gd name="connsiteY4" fmla="*/ 1931543 h 1931543"/>
              <a:gd name="connsiteX5" fmla="*/ 0 w 12192000"/>
              <a:gd name="connsiteY5" fmla="*/ 1931543 h 1931543"/>
              <a:gd name="connsiteX6" fmla="*/ 0 w 12192000"/>
              <a:gd name="connsiteY6" fmla="*/ 634064 h 1931543"/>
              <a:gd name="connsiteX0" fmla="*/ 0 w 12192000"/>
              <a:gd name="connsiteY0" fmla="*/ 634064 h 1931543"/>
              <a:gd name="connsiteX1" fmla="*/ 626533 w 12192000"/>
              <a:gd name="connsiteY1" fmla="*/ 593811 h 1931543"/>
              <a:gd name="connsiteX2" fmla="*/ 1854200 w 12192000"/>
              <a:gd name="connsiteY2" fmla="*/ 475277 h 1931543"/>
              <a:gd name="connsiteX3" fmla="*/ 4978400 w 12192000"/>
              <a:gd name="connsiteY3" fmla="*/ 1143 h 1931543"/>
              <a:gd name="connsiteX4" fmla="*/ 12192000 w 12192000"/>
              <a:gd name="connsiteY4" fmla="*/ 634064 h 1931543"/>
              <a:gd name="connsiteX5" fmla="*/ 12192000 w 12192000"/>
              <a:gd name="connsiteY5" fmla="*/ 1931543 h 1931543"/>
              <a:gd name="connsiteX6" fmla="*/ 0 w 12192000"/>
              <a:gd name="connsiteY6" fmla="*/ 1931543 h 1931543"/>
              <a:gd name="connsiteX7" fmla="*/ 0 w 12192000"/>
              <a:gd name="connsiteY7" fmla="*/ 634064 h 1931543"/>
              <a:gd name="connsiteX0" fmla="*/ 0 w 12192000"/>
              <a:gd name="connsiteY0" fmla="*/ 634064 h 1931543"/>
              <a:gd name="connsiteX1" fmla="*/ 127000 w 12192000"/>
              <a:gd name="connsiteY1" fmla="*/ 636144 h 1931543"/>
              <a:gd name="connsiteX2" fmla="*/ 626533 w 12192000"/>
              <a:gd name="connsiteY2" fmla="*/ 593811 h 1931543"/>
              <a:gd name="connsiteX3" fmla="*/ 1854200 w 12192000"/>
              <a:gd name="connsiteY3" fmla="*/ 475277 h 1931543"/>
              <a:gd name="connsiteX4" fmla="*/ 4978400 w 12192000"/>
              <a:gd name="connsiteY4" fmla="*/ 1143 h 1931543"/>
              <a:gd name="connsiteX5" fmla="*/ 12192000 w 12192000"/>
              <a:gd name="connsiteY5" fmla="*/ 634064 h 1931543"/>
              <a:gd name="connsiteX6" fmla="*/ 12192000 w 12192000"/>
              <a:gd name="connsiteY6" fmla="*/ 1931543 h 1931543"/>
              <a:gd name="connsiteX7" fmla="*/ 0 w 12192000"/>
              <a:gd name="connsiteY7" fmla="*/ 1931543 h 1931543"/>
              <a:gd name="connsiteX8" fmla="*/ 0 w 12192000"/>
              <a:gd name="connsiteY8" fmla="*/ 634064 h 1931543"/>
              <a:gd name="connsiteX0" fmla="*/ 9407 w 12201407"/>
              <a:gd name="connsiteY0" fmla="*/ 634064 h 1931543"/>
              <a:gd name="connsiteX1" fmla="*/ 9407 w 12201407"/>
              <a:gd name="connsiteY1" fmla="*/ 653078 h 1931543"/>
              <a:gd name="connsiteX2" fmla="*/ 136407 w 12201407"/>
              <a:gd name="connsiteY2" fmla="*/ 636144 h 1931543"/>
              <a:gd name="connsiteX3" fmla="*/ 635940 w 12201407"/>
              <a:gd name="connsiteY3" fmla="*/ 593811 h 1931543"/>
              <a:gd name="connsiteX4" fmla="*/ 1863607 w 12201407"/>
              <a:gd name="connsiteY4" fmla="*/ 475277 h 1931543"/>
              <a:gd name="connsiteX5" fmla="*/ 4987807 w 12201407"/>
              <a:gd name="connsiteY5" fmla="*/ 1143 h 1931543"/>
              <a:gd name="connsiteX6" fmla="*/ 12201407 w 12201407"/>
              <a:gd name="connsiteY6" fmla="*/ 634064 h 1931543"/>
              <a:gd name="connsiteX7" fmla="*/ 12201407 w 12201407"/>
              <a:gd name="connsiteY7" fmla="*/ 1931543 h 1931543"/>
              <a:gd name="connsiteX8" fmla="*/ 9407 w 12201407"/>
              <a:gd name="connsiteY8" fmla="*/ 1931543 h 1931543"/>
              <a:gd name="connsiteX9" fmla="*/ 9407 w 12201407"/>
              <a:gd name="connsiteY9" fmla="*/ 634064 h 1931543"/>
              <a:gd name="connsiteX0" fmla="*/ 9407 w 12201407"/>
              <a:gd name="connsiteY0" fmla="*/ 634064 h 1931543"/>
              <a:gd name="connsiteX1" fmla="*/ 9407 w 12201407"/>
              <a:gd name="connsiteY1" fmla="*/ 653078 h 1931543"/>
              <a:gd name="connsiteX2" fmla="*/ 136407 w 12201407"/>
              <a:gd name="connsiteY2" fmla="*/ 636144 h 1931543"/>
              <a:gd name="connsiteX3" fmla="*/ 517408 w 12201407"/>
              <a:gd name="connsiteY3" fmla="*/ 543011 h 1931543"/>
              <a:gd name="connsiteX4" fmla="*/ 635940 w 12201407"/>
              <a:gd name="connsiteY4" fmla="*/ 593811 h 1931543"/>
              <a:gd name="connsiteX5" fmla="*/ 1863607 w 12201407"/>
              <a:gd name="connsiteY5" fmla="*/ 475277 h 1931543"/>
              <a:gd name="connsiteX6" fmla="*/ 4987807 w 12201407"/>
              <a:gd name="connsiteY6" fmla="*/ 1143 h 1931543"/>
              <a:gd name="connsiteX7" fmla="*/ 12201407 w 12201407"/>
              <a:gd name="connsiteY7" fmla="*/ 634064 h 1931543"/>
              <a:gd name="connsiteX8" fmla="*/ 12201407 w 12201407"/>
              <a:gd name="connsiteY8" fmla="*/ 1931543 h 1931543"/>
              <a:gd name="connsiteX9" fmla="*/ 9407 w 12201407"/>
              <a:gd name="connsiteY9" fmla="*/ 1931543 h 1931543"/>
              <a:gd name="connsiteX10" fmla="*/ 9407 w 12201407"/>
              <a:gd name="connsiteY10" fmla="*/ 634064 h 1931543"/>
              <a:gd name="connsiteX0" fmla="*/ 9407 w 12201407"/>
              <a:gd name="connsiteY0" fmla="*/ 634064 h 1931543"/>
              <a:gd name="connsiteX1" fmla="*/ 9407 w 12201407"/>
              <a:gd name="connsiteY1" fmla="*/ 653078 h 1931543"/>
              <a:gd name="connsiteX2" fmla="*/ 144873 w 12201407"/>
              <a:gd name="connsiteY2" fmla="*/ 619210 h 1931543"/>
              <a:gd name="connsiteX3" fmla="*/ 517408 w 12201407"/>
              <a:gd name="connsiteY3" fmla="*/ 543011 h 1931543"/>
              <a:gd name="connsiteX4" fmla="*/ 635940 w 12201407"/>
              <a:gd name="connsiteY4" fmla="*/ 593811 h 1931543"/>
              <a:gd name="connsiteX5" fmla="*/ 1863607 w 12201407"/>
              <a:gd name="connsiteY5" fmla="*/ 475277 h 1931543"/>
              <a:gd name="connsiteX6" fmla="*/ 4987807 w 12201407"/>
              <a:gd name="connsiteY6" fmla="*/ 1143 h 1931543"/>
              <a:gd name="connsiteX7" fmla="*/ 12201407 w 12201407"/>
              <a:gd name="connsiteY7" fmla="*/ 634064 h 1931543"/>
              <a:gd name="connsiteX8" fmla="*/ 12201407 w 12201407"/>
              <a:gd name="connsiteY8" fmla="*/ 1931543 h 1931543"/>
              <a:gd name="connsiteX9" fmla="*/ 9407 w 12201407"/>
              <a:gd name="connsiteY9" fmla="*/ 1931543 h 1931543"/>
              <a:gd name="connsiteX10" fmla="*/ 9407 w 12201407"/>
              <a:gd name="connsiteY10" fmla="*/ 634064 h 1931543"/>
              <a:gd name="connsiteX0" fmla="*/ 9407 w 12201407"/>
              <a:gd name="connsiteY0" fmla="*/ 634064 h 1931543"/>
              <a:gd name="connsiteX1" fmla="*/ 9407 w 12201407"/>
              <a:gd name="connsiteY1" fmla="*/ 653078 h 1931543"/>
              <a:gd name="connsiteX2" fmla="*/ 144873 w 12201407"/>
              <a:gd name="connsiteY2" fmla="*/ 619210 h 1931543"/>
              <a:gd name="connsiteX3" fmla="*/ 517408 w 12201407"/>
              <a:gd name="connsiteY3" fmla="*/ 543011 h 1931543"/>
              <a:gd name="connsiteX4" fmla="*/ 1152407 w 12201407"/>
              <a:gd name="connsiteY4" fmla="*/ 517611 h 1931543"/>
              <a:gd name="connsiteX5" fmla="*/ 1863607 w 12201407"/>
              <a:gd name="connsiteY5" fmla="*/ 475277 h 1931543"/>
              <a:gd name="connsiteX6" fmla="*/ 4987807 w 12201407"/>
              <a:gd name="connsiteY6" fmla="*/ 1143 h 1931543"/>
              <a:gd name="connsiteX7" fmla="*/ 12201407 w 12201407"/>
              <a:gd name="connsiteY7" fmla="*/ 634064 h 1931543"/>
              <a:gd name="connsiteX8" fmla="*/ 12201407 w 12201407"/>
              <a:gd name="connsiteY8" fmla="*/ 1931543 h 1931543"/>
              <a:gd name="connsiteX9" fmla="*/ 9407 w 12201407"/>
              <a:gd name="connsiteY9" fmla="*/ 1931543 h 1931543"/>
              <a:gd name="connsiteX10" fmla="*/ 9407 w 12201407"/>
              <a:gd name="connsiteY10" fmla="*/ 634064 h 1931543"/>
              <a:gd name="connsiteX0" fmla="*/ 9407 w 12201407"/>
              <a:gd name="connsiteY0" fmla="*/ 634064 h 1931543"/>
              <a:gd name="connsiteX1" fmla="*/ 9407 w 12201407"/>
              <a:gd name="connsiteY1" fmla="*/ 653078 h 1931543"/>
              <a:gd name="connsiteX2" fmla="*/ 144873 w 12201407"/>
              <a:gd name="connsiteY2" fmla="*/ 619210 h 1931543"/>
              <a:gd name="connsiteX3" fmla="*/ 534342 w 12201407"/>
              <a:gd name="connsiteY3" fmla="*/ 576878 h 1931543"/>
              <a:gd name="connsiteX4" fmla="*/ 1152407 w 12201407"/>
              <a:gd name="connsiteY4" fmla="*/ 517611 h 1931543"/>
              <a:gd name="connsiteX5" fmla="*/ 1863607 w 12201407"/>
              <a:gd name="connsiteY5" fmla="*/ 475277 h 1931543"/>
              <a:gd name="connsiteX6" fmla="*/ 4987807 w 12201407"/>
              <a:gd name="connsiteY6" fmla="*/ 1143 h 1931543"/>
              <a:gd name="connsiteX7" fmla="*/ 12201407 w 12201407"/>
              <a:gd name="connsiteY7" fmla="*/ 634064 h 1931543"/>
              <a:gd name="connsiteX8" fmla="*/ 12201407 w 12201407"/>
              <a:gd name="connsiteY8" fmla="*/ 1931543 h 1931543"/>
              <a:gd name="connsiteX9" fmla="*/ 9407 w 12201407"/>
              <a:gd name="connsiteY9" fmla="*/ 1931543 h 1931543"/>
              <a:gd name="connsiteX10" fmla="*/ 9407 w 12201407"/>
              <a:gd name="connsiteY10" fmla="*/ 634064 h 1931543"/>
              <a:gd name="connsiteX0" fmla="*/ 9407 w 12201407"/>
              <a:gd name="connsiteY0" fmla="*/ 634064 h 1931543"/>
              <a:gd name="connsiteX1" fmla="*/ 9407 w 12201407"/>
              <a:gd name="connsiteY1" fmla="*/ 653078 h 1931543"/>
              <a:gd name="connsiteX2" fmla="*/ 144873 w 12201407"/>
              <a:gd name="connsiteY2" fmla="*/ 619210 h 1931543"/>
              <a:gd name="connsiteX3" fmla="*/ 534342 w 12201407"/>
              <a:gd name="connsiteY3" fmla="*/ 576878 h 1931543"/>
              <a:gd name="connsiteX4" fmla="*/ 1237073 w 12201407"/>
              <a:gd name="connsiteY4" fmla="*/ 458344 h 1931543"/>
              <a:gd name="connsiteX5" fmla="*/ 1863607 w 12201407"/>
              <a:gd name="connsiteY5" fmla="*/ 475277 h 1931543"/>
              <a:gd name="connsiteX6" fmla="*/ 4987807 w 12201407"/>
              <a:gd name="connsiteY6" fmla="*/ 1143 h 1931543"/>
              <a:gd name="connsiteX7" fmla="*/ 12201407 w 12201407"/>
              <a:gd name="connsiteY7" fmla="*/ 634064 h 1931543"/>
              <a:gd name="connsiteX8" fmla="*/ 12201407 w 12201407"/>
              <a:gd name="connsiteY8" fmla="*/ 1931543 h 1931543"/>
              <a:gd name="connsiteX9" fmla="*/ 9407 w 12201407"/>
              <a:gd name="connsiteY9" fmla="*/ 1931543 h 1931543"/>
              <a:gd name="connsiteX10" fmla="*/ 9407 w 12201407"/>
              <a:gd name="connsiteY10" fmla="*/ 634064 h 1931543"/>
              <a:gd name="connsiteX0" fmla="*/ 9407 w 12201407"/>
              <a:gd name="connsiteY0" fmla="*/ 634397 h 1931876"/>
              <a:gd name="connsiteX1" fmla="*/ 9407 w 12201407"/>
              <a:gd name="connsiteY1" fmla="*/ 653411 h 1931876"/>
              <a:gd name="connsiteX2" fmla="*/ 144873 w 12201407"/>
              <a:gd name="connsiteY2" fmla="*/ 619543 h 1931876"/>
              <a:gd name="connsiteX3" fmla="*/ 534342 w 12201407"/>
              <a:gd name="connsiteY3" fmla="*/ 577211 h 1931876"/>
              <a:gd name="connsiteX4" fmla="*/ 1237073 w 12201407"/>
              <a:gd name="connsiteY4" fmla="*/ 458677 h 1931876"/>
              <a:gd name="connsiteX5" fmla="*/ 1897473 w 12201407"/>
              <a:gd name="connsiteY5" fmla="*/ 382476 h 1931876"/>
              <a:gd name="connsiteX6" fmla="*/ 4987807 w 12201407"/>
              <a:gd name="connsiteY6" fmla="*/ 1476 h 1931876"/>
              <a:gd name="connsiteX7" fmla="*/ 12201407 w 12201407"/>
              <a:gd name="connsiteY7" fmla="*/ 634397 h 1931876"/>
              <a:gd name="connsiteX8" fmla="*/ 12201407 w 12201407"/>
              <a:gd name="connsiteY8" fmla="*/ 1931876 h 1931876"/>
              <a:gd name="connsiteX9" fmla="*/ 9407 w 12201407"/>
              <a:gd name="connsiteY9" fmla="*/ 1931876 h 1931876"/>
              <a:gd name="connsiteX10" fmla="*/ 9407 w 12201407"/>
              <a:gd name="connsiteY10" fmla="*/ 634397 h 1931876"/>
              <a:gd name="connsiteX0" fmla="*/ 9407 w 12201407"/>
              <a:gd name="connsiteY0" fmla="*/ 663907 h 1961386"/>
              <a:gd name="connsiteX1" fmla="*/ 9407 w 12201407"/>
              <a:gd name="connsiteY1" fmla="*/ 682921 h 1961386"/>
              <a:gd name="connsiteX2" fmla="*/ 144873 w 12201407"/>
              <a:gd name="connsiteY2" fmla="*/ 649053 h 1961386"/>
              <a:gd name="connsiteX3" fmla="*/ 534342 w 12201407"/>
              <a:gd name="connsiteY3" fmla="*/ 606721 h 1961386"/>
              <a:gd name="connsiteX4" fmla="*/ 1237073 w 12201407"/>
              <a:gd name="connsiteY4" fmla="*/ 488187 h 1961386"/>
              <a:gd name="connsiteX5" fmla="*/ 1897473 w 12201407"/>
              <a:gd name="connsiteY5" fmla="*/ 411986 h 1961386"/>
              <a:gd name="connsiteX6" fmla="*/ 3641608 w 12201407"/>
              <a:gd name="connsiteY6" fmla="*/ 157987 h 1961386"/>
              <a:gd name="connsiteX7" fmla="*/ 4987807 w 12201407"/>
              <a:gd name="connsiteY7" fmla="*/ 30986 h 1961386"/>
              <a:gd name="connsiteX8" fmla="*/ 12201407 w 12201407"/>
              <a:gd name="connsiteY8" fmla="*/ 663907 h 1961386"/>
              <a:gd name="connsiteX9" fmla="*/ 12201407 w 12201407"/>
              <a:gd name="connsiteY9" fmla="*/ 1961386 h 1961386"/>
              <a:gd name="connsiteX10" fmla="*/ 9407 w 12201407"/>
              <a:gd name="connsiteY10" fmla="*/ 1961386 h 1961386"/>
              <a:gd name="connsiteX11" fmla="*/ 9407 w 12201407"/>
              <a:gd name="connsiteY11" fmla="*/ 663907 h 1961386"/>
              <a:gd name="connsiteX0" fmla="*/ 9407 w 12201407"/>
              <a:gd name="connsiteY0" fmla="*/ 595174 h 1892653"/>
              <a:gd name="connsiteX1" fmla="*/ 9407 w 12201407"/>
              <a:gd name="connsiteY1" fmla="*/ 614188 h 1892653"/>
              <a:gd name="connsiteX2" fmla="*/ 144873 w 12201407"/>
              <a:gd name="connsiteY2" fmla="*/ 580320 h 1892653"/>
              <a:gd name="connsiteX3" fmla="*/ 534342 w 12201407"/>
              <a:gd name="connsiteY3" fmla="*/ 537988 h 1892653"/>
              <a:gd name="connsiteX4" fmla="*/ 1237073 w 12201407"/>
              <a:gd name="connsiteY4" fmla="*/ 419454 h 1892653"/>
              <a:gd name="connsiteX5" fmla="*/ 1897473 w 12201407"/>
              <a:gd name="connsiteY5" fmla="*/ 343253 h 1892653"/>
              <a:gd name="connsiteX6" fmla="*/ 3641608 w 12201407"/>
              <a:gd name="connsiteY6" fmla="*/ 89254 h 1892653"/>
              <a:gd name="connsiteX7" fmla="*/ 5741341 w 12201407"/>
              <a:gd name="connsiteY7" fmla="*/ 46920 h 1892653"/>
              <a:gd name="connsiteX8" fmla="*/ 12201407 w 12201407"/>
              <a:gd name="connsiteY8" fmla="*/ 595174 h 1892653"/>
              <a:gd name="connsiteX9" fmla="*/ 12201407 w 12201407"/>
              <a:gd name="connsiteY9" fmla="*/ 1892653 h 1892653"/>
              <a:gd name="connsiteX10" fmla="*/ 9407 w 12201407"/>
              <a:gd name="connsiteY10" fmla="*/ 1892653 h 1892653"/>
              <a:gd name="connsiteX11" fmla="*/ 9407 w 12201407"/>
              <a:gd name="connsiteY11" fmla="*/ 595174 h 1892653"/>
              <a:gd name="connsiteX0" fmla="*/ 9407 w 12201407"/>
              <a:gd name="connsiteY0" fmla="*/ 621168 h 1918647"/>
              <a:gd name="connsiteX1" fmla="*/ 9407 w 12201407"/>
              <a:gd name="connsiteY1" fmla="*/ 640182 h 1918647"/>
              <a:gd name="connsiteX2" fmla="*/ 144873 w 12201407"/>
              <a:gd name="connsiteY2" fmla="*/ 606314 h 1918647"/>
              <a:gd name="connsiteX3" fmla="*/ 534342 w 12201407"/>
              <a:gd name="connsiteY3" fmla="*/ 563982 h 1918647"/>
              <a:gd name="connsiteX4" fmla="*/ 1237073 w 12201407"/>
              <a:gd name="connsiteY4" fmla="*/ 445448 h 1918647"/>
              <a:gd name="connsiteX5" fmla="*/ 1897473 w 12201407"/>
              <a:gd name="connsiteY5" fmla="*/ 369247 h 1918647"/>
              <a:gd name="connsiteX6" fmla="*/ 3641608 w 12201407"/>
              <a:gd name="connsiteY6" fmla="*/ 115248 h 1918647"/>
              <a:gd name="connsiteX7" fmla="*/ 6003807 w 12201407"/>
              <a:gd name="connsiteY7" fmla="*/ 39047 h 1918647"/>
              <a:gd name="connsiteX8" fmla="*/ 12201407 w 12201407"/>
              <a:gd name="connsiteY8" fmla="*/ 621168 h 1918647"/>
              <a:gd name="connsiteX9" fmla="*/ 12201407 w 12201407"/>
              <a:gd name="connsiteY9" fmla="*/ 1918647 h 1918647"/>
              <a:gd name="connsiteX10" fmla="*/ 9407 w 12201407"/>
              <a:gd name="connsiteY10" fmla="*/ 1918647 h 1918647"/>
              <a:gd name="connsiteX11" fmla="*/ 9407 w 12201407"/>
              <a:gd name="connsiteY11" fmla="*/ 621168 h 1918647"/>
              <a:gd name="connsiteX0" fmla="*/ 9407 w 12201407"/>
              <a:gd name="connsiteY0" fmla="*/ 617474 h 1914953"/>
              <a:gd name="connsiteX1" fmla="*/ 9407 w 12201407"/>
              <a:gd name="connsiteY1" fmla="*/ 636488 h 1914953"/>
              <a:gd name="connsiteX2" fmla="*/ 144873 w 12201407"/>
              <a:gd name="connsiteY2" fmla="*/ 602620 h 1914953"/>
              <a:gd name="connsiteX3" fmla="*/ 534342 w 12201407"/>
              <a:gd name="connsiteY3" fmla="*/ 560288 h 1914953"/>
              <a:gd name="connsiteX4" fmla="*/ 1237073 w 12201407"/>
              <a:gd name="connsiteY4" fmla="*/ 441754 h 1914953"/>
              <a:gd name="connsiteX5" fmla="*/ 1897473 w 12201407"/>
              <a:gd name="connsiteY5" fmla="*/ 365553 h 1914953"/>
              <a:gd name="connsiteX6" fmla="*/ 3641608 w 12201407"/>
              <a:gd name="connsiteY6" fmla="*/ 111554 h 1914953"/>
              <a:gd name="connsiteX7" fmla="*/ 6003807 w 12201407"/>
              <a:gd name="connsiteY7" fmla="*/ 35353 h 1914953"/>
              <a:gd name="connsiteX8" fmla="*/ 12201407 w 12201407"/>
              <a:gd name="connsiteY8" fmla="*/ 617474 h 1914953"/>
              <a:gd name="connsiteX9" fmla="*/ 12201407 w 12201407"/>
              <a:gd name="connsiteY9" fmla="*/ 1914953 h 1914953"/>
              <a:gd name="connsiteX10" fmla="*/ 9407 w 12201407"/>
              <a:gd name="connsiteY10" fmla="*/ 1914953 h 1914953"/>
              <a:gd name="connsiteX11" fmla="*/ 9407 w 12201407"/>
              <a:gd name="connsiteY11" fmla="*/ 617474 h 1914953"/>
              <a:gd name="connsiteX0" fmla="*/ 9407 w 12201407"/>
              <a:gd name="connsiteY0" fmla="*/ 1086577 h 2384056"/>
              <a:gd name="connsiteX1" fmla="*/ 9407 w 12201407"/>
              <a:gd name="connsiteY1" fmla="*/ 1105591 h 2384056"/>
              <a:gd name="connsiteX2" fmla="*/ 144873 w 12201407"/>
              <a:gd name="connsiteY2" fmla="*/ 1071723 h 2384056"/>
              <a:gd name="connsiteX3" fmla="*/ 534342 w 12201407"/>
              <a:gd name="connsiteY3" fmla="*/ 1029391 h 2384056"/>
              <a:gd name="connsiteX4" fmla="*/ 1237073 w 12201407"/>
              <a:gd name="connsiteY4" fmla="*/ 910857 h 2384056"/>
              <a:gd name="connsiteX5" fmla="*/ 1897473 w 12201407"/>
              <a:gd name="connsiteY5" fmla="*/ 834656 h 2384056"/>
              <a:gd name="connsiteX6" fmla="*/ 3641608 w 12201407"/>
              <a:gd name="connsiteY6" fmla="*/ 580657 h 2384056"/>
              <a:gd name="connsiteX7" fmla="*/ 6003807 w 12201407"/>
              <a:gd name="connsiteY7" fmla="*/ 504456 h 2384056"/>
              <a:gd name="connsiteX8" fmla="*/ 12201407 w 12201407"/>
              <a:gd name="connsiteY8" fmla="*/ 1086577 h 2384056"/>
              <a:gd name="connsiteX9" fmla="*/ 12201407 w 12201407"/>
              <a:gd name="connsiteY9" fmla="*/ 2384056 h 2384056"/>
              <a:gd name="connsiteX10" fmla="*/ 9407 w 12201407"/>
              <a:gd name="connsiteY10" fmla="*/ 2384056 h 2384056"/>
              <a:gd name="connsiteX11" fmla="*/ 9407 w 12201407"/>
              <a:gd name="connsiteY11" fmla="*/ 1086577 h 2384056"/>
              <a:gd name="connsiteX0" fmla="*/ 9407 w 12201407"/>
              <a:gd name="connsiteY0" fmla="*/ 969902 h 2267381"/>
              <a:gd name="connsiteX1" fmla="*/ 9407 w 12201407"/>
              <a:gd name="connsiteY1" fmla="*/ 988916 h 2267381"/>
              <a:gd name="connsiteX2" fmla="*/ 144873 w 12201407"/>
              <a:gd name="connsiteY2" fmla="*/ 955048 h 2267381"/>
              <a:gd name="connsiteX3" fmla="*/ 534342 w 12201407"/>
              <a:gd name="connsiteY3" fmla="*/ 912716 h 2267381"/>
              <a:gd name="connsiteX4" fmla="*/ 1237073 w 12201407"/>
              <a:gd name="connsiteY4" fmla="*/ 794182 h 2267381"/>
              <a:gd name="connsiteX5" fmla="*/ 1897473 w 12201407"/>
              <a:gd name="connsiteY5" fmla="*/ 717981 h 2267381"/>
              <a:gd name="connsiteX6" fmla="*/ 3641608 w 12201407"/>
              <a:gd name="connsiteY6" fmla="*/ 463982 h 2267381"/>
              <a:gd name="connsiteX7" fmla="*/ 6003807 w 12201407"/>
              <a:gd name="connsiteY7" fmla="*/ 387781 h 2267381"/>
              <a:gd name="connsiteX8" fmla="*/ 9026408 w 12201407"/>
              <a:gd name="connsiteY8" fmla="*/ 15249 h 2267381"/>
              <a:gd name="connsiteX9" fmla="*/ 12201407 w 12201407"/>
              <a:gd name="connsiteY9" fmla="*/ 969902 h 2267381"/>
              <a:gd name="connsiteX10" fmla="*/ 12201407 w 12201407"/>
              <a:gd name="connsiteY10" fmla="*/ 2267381 h 2267381"/>
              <a:gd name="connsiteX11" fmla="*/ 9407 w 12201407"/>
              <a:gd name="connsiteY11" fmla="*/ 2267381 h 2267381"/>
              <a:gd name="connsiteX12" fmla="*/ 9407 w 12201407"/>
              <a:gd name="connsiteY12" fmla="*/ 969902 h 2267381"/>
              <a:gd name="connsiteX0" fmla="*/ 9407 w 12201407"/>
              <a:gd name="connsiteY0" fmla="*/ 1126805 h 2424284"/>
              <a:gd name="connsiteX1" fmla="*/ 9407 w 12201407"/>
              <a:gd name="connsiteY1" fmla="*/ 1145819 h 2424284"/>
              <a:gd name="connsiteX2" fmla="*/ 144873 w 12201407"/>
              <a:gd name="connsiteY2" fmla="*/ 1111951 h 2424284"/>
              <a:gd name="connsiteX3" fmla="*/ 534342 w 12201407"/>
              <a:gd name="connsiteY3" fmla="*/ 1069619 h 2424284"/>
              <a:gd name="connsiteX4" fmla="*/ 1237073 w 12201407"/>
              <a:gd name="connsiteY4" fmla="*/ 951085 h 2424284"/>
              <a:gd name="connsiteX5" fmla="*/ 1897473 w 12201407"/>
              <a:gd name="connsiteY5" fmla="*/ 874884 h 2424284"/>
              <a:gd name="connsiteX6" fmla="*/ 3641608 w 12201407"/>
              <a:gd name="connsiteY6" fmla="*/ 620885 h 2424284"/>
              <a:gd name="connsiteX7" fmla="*/ 6003807 w 12201407"/>
              <a:gd name="connsiteY7" fmla="*/ 544684 h 2424284"/>
              <a:gd name="connsiteX8" fmla="*/ 9026408 w 12201407"/>
              <a:gd name="connsiteY8" fmla="*/ 172152 h 2424284"/>
              <a:gd name="connsiteX9" fmla="*/ 12201407 w 12201407"/>
              <a:gd name="connsiteY9" fmla="*/ 1126805 h 2424284"/>
              <a:gd name="connsiteX10" fmla="*/ 12201407 w 12201407"/>
              <a:gd name="connsiteY10" fmla="*/ 2424284 h 2424284"/>
              <a:gd name="connsiteX11" fmla="*/ 9407 w 12201407"/>
              <a:gd name="connsiteY11" fmla="*/ 2424284 h 2424284"/>
              <a:gd name="connsiteX12" fmla="*/ 9407 w 12201407"/>
              <a:gd name="connsiteY12" fmla="*/ 1126805 h 2424284"/>
              <a:gd name="connsiteX0" fmla="*/ 9407 w 12201407"/>
              <a:gd name="connsiteY0" fmla="*/ 1126805 h 2424284"/>
              <a:gd name="connsiteX1" fmla="*/ 9407 w 12201407"/>
              <a:gd name="connsiteY1" fmla="*/ 1145819 h 2424284"/>
              <a:gd name="connsiteX2" fmla="*/ 144873 w 12201407"/>
              <a:gd name="connsiteY2" fmla="*/ 1111951 h 2424284"/>
              <a:gd name="connsiteX3" fmla="*/ 534342 w 12201407"/>
              <a:gd name="connsiteY3" fmla="*/ 1069619 h 2424284"/>
              <a:gd name="connsiteX4" fmla="*/ 1237073 w 12201407"/>
              <a:gd name="connsiteY4" fmla="*/ 951085 h 2424284"/>
              <a:gd name="connsiteX5" fmla="*/ 1897473 w 12201407"/>
              <a:gd name="connsiteY5" fmla="*/ 874884 h 2424284"/>
              <a:gd name="connsiteX6" fmla="*/ 3641608 w 12201407"/>
              <a:gd name="connsiteY6" fmla="*/ 620885 h 2424284"/>
              <a:gd name="connsiteX7" fmla="*/ 6003807 w 12201407"/>
              <a:gd name="connsiteY7" fmla="*/ 544684 h 2424284"/>
              <a:gd name="connsiteX8" fmla="*/ 9026408 w 12201407"/>
              <a:gd name="connsiteY8" fmla="*/ 172152 h 2424284"/>
              <a:gd name="connsiteX9" fmla="*/ 12201407 w 12201407"/>
              <a:gd name="connsiteY9" fmla="*/ 1126805 h 2424284"/>
              <a:gd name="connsiteX10" fmla="*/ 12201407 w 12201407"/>
              <a:gd name="connsiteY10" fmla="*/ 2424284 h 2424284"/>
              <a:gd name="connsiteX11" fmla="*/ 9407 w 12201407"/>
              <a:gd name="connsiteY11" fmla="*/ 2424284 h 2424284"/>
              <a:gd name="connsiteX12" fmla="*/ 9407 w 12201407"/>
              <a:gd name="connsiteY12" fmla="*/ 1126805 h 2424284"/>
              <a:gd name="connsiteX0" fmla="*/ 9407 w 12201407"/>
              <a:gd name="connsiteY0" fmla="*/ 1222026 h 2519505"/>
              <a:gd name="connsiteX1" fmla="*/ 9407 w 12201407"/>
              <a:gd name="connsiteY1" fmla="*/ 1241040 h 2519505"/>
              <a:gd name="connsiteX2" fmla="*/ 144873 w 12201407"/>
              <a:gd name="connsiteY2" fmla="*/ 1207172 h 2519505"/>
              <a:gd name="connsiteX3" fmla="*/ 534342 w 12201407"/>
              <a:gd name="connsiteY3" fmla="*/ 1164840 h 2519505"/>
              <a:gd name="connsiteX4" fmla="*/ 1237073 w 12201407"/>
              <a:gd name="connsiteY4" fmla="*/ 1046306 h 2519505"/>
              <a:gd name="connsiteX5" fmla="*/ 1897473 w 12201407"/>
              <a:gd name="connsiteY5" fmla="*/ 970105 h 2519505"/>
              <a:gd name="connsiteX6" fmla="*/ 3641608 w 12201407"/>
              <a:gd name="connsiteY6" fmla="*/ 716106 h 2519505"/>
              <a:gd name="connsiteX7" fmla="*/ 6046141 w 12201407"/>
              <a:gd name="connsiteY7" fmla="*/ 208105 h 2519505"/>
              <a:gd name="connsiteX8" fmla="*/ 9026408 w 12201407"/>
              <a:gd name="connsiteY8" fmla="*/ 267373 h 2519505"/>
              <a:gd name="connsiteX9" fmla="*/ 12201407 w 12201407"/>
              <a:gd name="connsiteY9" fmla="*/ 1222026 h 2519505"/>
              <a:gd name="connsiteX10" fmla="*/ 12201407 w 12201407"/>
              <a:gd name="connsiteY10" fmla="*/ 2519505 h 2519505"/>
              <a:gd name="connsiteX11" fmla="*/ 9407 w 12201407"/>
              <a:gd name="connsiteY11" fmla="*/ 2519505 h 2519505"/>
              <a:gd name="connsiteX12" fmla="*/ 9407 w 12201407"/>
              <a:gd name="connsiteY12" fmla="*/ 1222026 h 2519505"/>
              <a:gd name="connsiteX0" fmla="*/ 9407 w 12201407"/>
              <a:gd name="connsiteY0" fmla="*/ 1445030 h 2742509"/>
              <a:gd name="connsiteX1" fmla="*/ 9407 w 12201407"/>
              <a:gd name="connsiteY1" fmla="*/ 1464044 h 2742509"/>
              <a:gd name="connsiteX2" fmla="*/ 144873 w 12201407"/>
              <a:gd name="connsiteY2" fmla="*/ 1430176 h 2742509"/>
              <a:gd name="connsiteX3" fmla="*/ 534342 w 12201407"/>
              <a:gd name="connsiteY3" fmla="*/ 1387844 h 2742509"/>
              <a:gd name="connsiteX4" fmla="*/ 1237073 w 12201407"/>
              <a:gd name="connsiteY4" fmla="*/ 1269310 h 2742509"/>
              <a:gd name="connsiteX5" fmla="*/ 1897473 w 12201407"/>
              <a:gd name="connsiteY5" fmla="*/ 1193109 h 2742509"/>
              <a:gd name="connsiteX6" fmla="*/ 3641608 w 12201407"/>
              <a:gd name="connsiteY6" fmla="*/ 939110 h 2742509"/>
              <a:gd name="connsiteX7" fmla="*/ 6046141 w 12201407"/>
              <a:gd name="connsiteY7" fmla="*/ 431109 h 2742509"/>
              <a:gd name="connsiteX8" fmla="*/ 9128008 w 12201407"/>
              <a:gd name="connsiteY8" fmla="*/ 194043 h 2742509"/>
              <a:gd name="connsiteX9" fmla="*/ 12201407 w 12201407"/>
              <a:gd name="connsiteY9" fmla="*/ 1445030 h 2742509"/>
              <a:gd name="connsiteX10" fmla="*/ 12201407 w 12201407"/>
              <a:gd name="connsiteY10" fmla="*/ 2742509 h 2742509"/>
              <a:gd name="connsiteX11" fmla="*/ 9407 w 12201407"/>
              <a:gd name="connsiteY11" fmla="*/ 2742509 h 2742509"/>
              <a:gd name="connsiteX12" fmla="*/ 9407 w 12201407"/>
              <a:gd name="connsiteY12" fmla="*/ 1445030 h 2742509"/>
              <a:gd name="connsiteX0" fmla="*/ 9407 w 12201407"/>
              <a:gd name="connsiteY0" fmla="*/ 1445030 h 2742509"/>
              <a:gd name="connsiteX1" fmla="*/ 9407 w 12201407"/>
              <a:gd name="connsiteY1" fmla="*/ 1464044 h 2742509"/>
              <a:gd name="connsiteX2" fmla="*/ 144873 w 12201407"/>
              <a:gd name="connsiteY2" fmla="*/ 1430176 h 2742509"/>
              <a:gd name="connsiteX3" fmla="*/ 534342 w 12201407"/>
              <a:gd name="connsiteY3" fmla="*/ 1387844 h 2742509"/>
              <a:gd name="connsiteX4" fmla="*/ 1237073 w 12201407"/>
              <a:gd name="connsiteY4" fmla="*/ 1269310 h 2742509"/>
              <a:gd name="connsiteX5" fmla="*/ 1889006 w 12201407"/>
              <a:gd name="connsiteY5" fmla="*/ 1023776 h 2742509"/>
              <a:gd name="connsiteX6" fmla="*/ 3641608 w 12201407"/>
              <a:gd name="connsiteY6" fmla="*/ 939110 h 2742509"/>
              <a:gd name="connsiteX7" fmla="*/ 6046141 w 12201407"/>
              <a:gd name="connsiteY7" fmla="*/ 431109 h 2742509"/>
              <a:gd name="connsiteX8" fmla="*/ 9128008 w 12201407"/>
              <a:gd name="connsiteY8" fmla="*/ 194043 h 2742509"/>
              <a:gd name="connsiteX9" fmla="*/ 12201407 w 12201407"/>
              <a:gd name="connsiteY9" fmla="*/ 1445030 h 2742509"/>
              <a:gd name="connsiteX10" fmla="*/ 12201407 w 12201407"/>
              <a:gd name="connsiteY10" fmla="*/ 2742509 h 2742509"/>
              <a:gd name="connsiteX11" fmla="*/ 9407 w 12201407"/>
              <a:gd name="connsiteY11" fmla="*/ 2742509 h 2742509"/>
              <a:gd name="connsiteX12" fmla="*/ 9407 w 12201407"/>
              <a:gd name="connsiteY12" fmla="*/ 1445030 h 2742509"/>
              <a:gd name="connsiteX0" fmla="*/ 9407 w 12201407"/>
              <a:gd name="connsiteY0" fmla="*/ 1445030 h 2742509"/>
              <a:gd name="connsiteX1" fmla="*/ 9407 w 12201407"/>
              <a:gd name="connsiteY1" fmla="*/ 1464044 h 2742509"/>
              <a:gd name="connsiteX2" fmla="*/ 144873 w 12201407"/>
              <a:gd name="connsiteY2" fmla="*/ 1430176 h 2742509"/>
              <a:gd name="connsiteX3" fmla="*/ 534342 w 12201407"/>
              <a:gd name="connsiteY3" fmla="*/ 1387844 h 2742509"/>
              <a:gd name="connsiteX4" fmla="*/ 1228606 w 12201407"/>
              <a:gd name="connsiteY4" fmla="*/ 1083043 h 2742509"/>
              <a:gd name="connsiteX5" fmla="*/ 1889006 w 12201407"/>
              <a:gd name="connsiteY5" fmla="*/ 1023776 h 2742509"/>
              <a:gd name="connsiteX6" fmla="*/ 3641608 w 12201407"/>
              <a:gd name="connsiteY6" fmla="*/ 939110 h 2742509"/>
              <a:gd name="connsiteX7" fmla="*/ 6046141 w 12201407"/>
              <a:gd name="connsiteY7" fmla="*/ 431109 h 2742509"/>
              <a:gd name="connsiteX8" fmla="*/ 9128008 w 12201407"/>
              <a:gd name="connsiteY8" fmla="*/ 194043 h 2742509"/>
              <a:gd name="connsiteX9" fmla="*/ 12201407 w 12201407"/>
              <a:gd name="connsiteY9" fmla="*/ 1445030 h 2742509"/>
              <a:gd name="connsiteX10" fmla="*/ 12201407 w 12201407"/>
              <a:gd name="connsiteY10" fmla="*/ 2742509 h 2742509"/>
              <a:gd name="connsiteX11" fmla="*/ 9407 w 12201407"/>
              <a:gd name="connsiteY11" fmla="*/ 2742509 h 2742509"/>
              <a:gd name="connsiteX12" fmla="*/ 9407 w 12201407"/>
              <a:gd name="connsiteY12" fmla="*/ 1445030 h 2742509"/>
              <a:gd name="connsiteX0" fmla="*/ 9407 w 12201407"/>
              <a:gd name="connsiteY0" fmla="*/ 1445030 h 2742509"/>
              <a:gd name="connsiteX1" fmla="*/ 9407 w 12201407"/>
              <a:gd name="connsiteY1" fmla="*/ 1464044 h 2742509"/>
              <a:gd name="connsiteX2" fmla="*/ 144873 w 12201407"/>
              <a:gd name="connsiteY2" fmla="*/ 1430176 h 2742509"/>
              <a:gd name="connsiteX3" fmla="*/ 551276 w 12201407"/>
              <a:gd name="connsiteY3" fmla="*/ 1260844 h 2742509"/>
              <a:gd name="connsiteX4" fmla="*/ 1228606 w 12201407"/>
              <a:gd name="connsiteY4" fmla="*/ 1083043 h 2742509"/>
              <a:gd name="connsiteX5" fmla="*/ 1889006 w 12201407"/>
              <a:gd name="connsiteY5" fmla="*/ 1023776 h 2742509"/>
              <a:gd name="connsiteX6" fmla="*/ 3641608 w 12201407"/>
              <a:gd name="connsiteY6" fmla="*/ 939110 h 2742509"/>
              <a:gd name="connsiteX7" fmla="*/ 6046141 w 12201407"/>
              <a:gd name="connsiteY7" fmla="*/ 431109 h 2742509"/>
              <a:gd name="connsiteX8" fmla="*/ 9128008 w 12201407"/>
              <a:gd name="connsiteY8" fmla="*/ 194043 h 2742509"/>
              <a:gd name="connsiteX9" fmla="*/ 12201407 w 12201407"/>
              <a:gd name="connsiteY9" fmla="*/ 1445030 h 2742509"/>
              <a:gd name="connsiteX10" fmla="*/ 12201407 w 12201407"/>
              <a:gd name="connsiteY10" fmla="*/ 2742509 h 2742509"/>
              <a:gd name="connsiteX11" fmla="*/ 9407 w 12201407"/>
              <a:gd name="connsiteY11" fmla="*/ 2742509 h 2742509"/>
              <a:gd name="connsiteX12" fmla="*/ 9407 w 12201407"/>
              <a:gd name="connsiteY12" fmla="*/ 1445030 h 2742509"/>
              <a:gd name="connsiteX0" fmla="*/ 9407 w 12201407"/>
              <a:gd name="connsiteY0" fmla="*/ 1445030 h 2742509"/>
              <a:gd name="connsiteX1" fmla="*/ 9407 w 12201407"/>
              <a:gd name="connsiteY1" fmla="*/ 1464044 h 2742509"/>
              <a:gd name="connsiteX2" fmla="*/ 43273 w 12201407"/>
              <a:gd name="connsiteY2" fmla="*/ 1176176 h 2742509"/>
              <a:gd name="connsiteX3" fmla="*/ 551276 w 12201407"/>
              <a:gd name="connsiteY3" fmla="*/ 1260844 h 2742509"/>
              <a:gd name="connsiteX4" fmla="*/ 1228606 w 12201407"/>
              <a:gd name="connsiteY4" fmla="*/ 1083043 h 2742509"/>
              <a:gd name="connsiteX5" fmla="*/ 1889006 w 12201407"/>
              <a:gd name="connsiteY5" fmla="*/ 1023776 h 2742509"/>
              <a:gd name="connsiteX6" fmla="*/ 3641608 w 12201407"/>
              <a:gd name="connsiteY6" fmla="*/ 939110 h 2742509"/>
              <a:gd name="connsiteX7" fmla="*/ 6046141 w 12201407"/>
              <a:gd name="connsiteY7" fmla="*/ 431109 h 2742509"/>
              <a:gd name="connsiteX8" fmla="*/ 9128008 w 12201407"/>
              <a:gd name="connsiteY8" fmla="*/ 194043 h 2742509"/>
              <a:gd name="connsiteX9" fmla="*/ 12201407 w 12201407"/>
              <a:gd name="connsiteY9" fmla="*/ 1445030 h 2742509"/>
              <a:gd name="connsiteX10" fmla="*/ 12201407 w 12201407"/>
              <a:gd name="connsiteY10" fmla="*/ 2742509 h 2742509"/>
              <a:gd name="connsiteX11" fmla="*/ 9407 w 12201407"/>
              <a:gd name="connsiteY11" fmla="*/ 2742509 h 2742509"/>
              <a:gd name="connsiteX12" fmla="*/ 9407 w 12201407"/>
              <a:gd name="connsiteY12" fmla="*/ 1445030 h 2742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201407" h="2742509">
                <a:moveTo>
                  <a:pt x="9407" y="1445030"/>
                </a:moveTo>
                <a:cubicBezTo>
                  <a:pt x="9407" y="1212197"/>
                  <a:pt x="-11760" y="1463697"/>
                  <a:pt x="9407" y="1464044"/>
                </a:cubicBezTo>
                <a:cubicBezTo>
                  <a:pt x="30574" y="1464391"/>
                  <a:pt x="-11760" y="1180409"/>
                  <a:pt x="43273" y="1176176"/>
                </a:cubicBezTo>
                <a:cubicBezTo>
                  <a:pt x="98306" y="1171943"/>
                  <a:pt x="468021" y="1267900"/>
                  <a:pt x="551276" y="1260844"/>
                </a:cubicBezTo>
                <a:cubicBezTo>
                  <a:pt x="634532" y="1253789"/>
                  <a:pt x="974606" y="1108443"/>
                  <a:pt x="1228606" y="1083043"/>
                </a:cubicBezTo>
                <a:cubicBezTo>
                  <a:pt x="1482606" y="1057643"/>
                  <a:pt x="1502361" y="1092920"/>
                  <a:pt x="1889006" y="1023776"/>
                </a:cubicBezTo>
                <a:cubicBezTo>
                  <a:pt x="2275651" y="954632"/>
                  <a:pt x="3126552" y="1002610"/>
                  <a:pt x="3641608" y="939110"/>
                </a:cubicBezTo>
                <a:cubicBezTo>
                  <a:pt x="4156664" y="875610"/>
                  <a:pt x="5126097" y="505898"/>
                  <a:pt x="6046141" y="431109"/>
                </a:cubicBezTo>
                <a:cubicBezTo>
                  <a:pt x="6966186" y="356320"/>
                  <a:pt x="8281342" y="-326310"/>
                  <a:pt x="9128008" y="194043"/>
                </a:cubicBezTo>
                <a:cubicBezTo>
                  <a:pt x="10008541" y="333397"/>
                  <a:pt x="11694818" y="1069675"/>
                  <a:pt x="12201407" y="1445030"/>
                </a:cubicBezTo>
                <a:lnTo>
                  <a:pt x="12201407" y="2742509"/>
                </a:lnTo>
                <a:lnTo>
                  <a:pt x="9407" y="2742509"/>
                </a:lnTo>
                <a:lnTo>
                  <a:pt x="9407" y="1445030"/>
                </a:lnTo>
                <a:close/>
              </a:path>
            </a:pathLst>
          </a:cu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4B762E26-03F0-1FEB-D43F-FC83508015DD}"/>
              </a:ext>
            </a:extLst>
          </p:cNvPr>
          <p:cNvSpPr/>
          <p:nvPr/>
        </p:nvSpPr>
        <p:spPr>
          <a:xfrm>
            <a:off x="0" y="0"/>
            <a:ext cx="12192000" cy="1938867"/>
          </a:xfrm>
          <a:custGeom>
            <a:avLst/>
            <a:gdLst>
              <a:gd name="connsiteX0" fmla="*/ 0 w 12192000"/>
              <a:gd name="connsiteY0" fmla="*/ 0 h 1938867"/>
              <a:gd name="connsiteX1" fmla="*/ 12192000 w 12192000"/>
              <a:gd name="connsiteY1" fmla="*/ 0 h 1938867"/>
              <a:gd name="connsiteX2" fmla="*/ 12192000 w 12192000"/>
              <a:gd name="connsiteY2" fmla="*/ 1938867 h 1938867"/>
              <a:gd name="connsiteX3" fmla="*/ 0 w 12192000"/>
              <a:gd name="connsiteY3" fmla="*/ 1938867 h 1938867"/>
              <a:gd name="connsiteX4" fmla="*/ 0 w 12192000"/>
              <a:gd name="connsiteY4" fmla="*/ 0 h 1938867"/>
              <a:gd name="connsiteX0" fmla="*/ 0 w 12192000"/>
              <a:gd name="connsiteY0" fmla="*/ 0 h 1938867"/>
              <a:gd name="connsiteX1" fmla="*/ 12192000 w 12192000"/>
              <a:gd name="connsiteY1" fmla="*/ 0 h 1938867"/>
              <a:gd name="connsiteX2" fmla="*/ 12192000 w 12192000"/>
              <a:gd name="connsiteY2" fmla="*/ 1938867 h 1938867"/>
              <a:gd name="connsiteX3" fmla="*/ 8644467 w 12192000"/>
              <a:gd name="connsiteY3" fmla="*/ 736601 h 1938867"/>
              <a:gd name="connsiteX4" fmla="*/ 0 w 12192000"/>
              <a:gd name="connsiteY4" fmla="*/ 1938867 h 1938867"/>
              <a:gd name="connsiteX5" fmla="*/ 0 w 12192000"/>
              <a:gd name="connsiteY5" fmla="*/ 0 h 1938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1938867">
                <a:moveTo>
                  <a:pt x="0" y="0"/>
                </a:moveTo>
                <a:lnTo>
                  <a:pt x="12192000" y="0"/>
                </a:lnTo>
                <a:lnTo>
                  <a:pt x="12192000" y="1938867"/>
                </a:lnTo>
                <a:cubicBezTo>
                  <a:pt x="10992556" y="1938867"/>
                  <a:pt x="9843911" y="736601"/>
                  <a:pt x="8644467" y="736601"/>
                </a:cubicBezTo>
                <a:lnTo>
                  <a:pt x="0" y="1938867"/>
                </a:lnTo>
                <a:lnTo>
                  <a:pt x="0" y="0"/>
                </a:ln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800" dirty="0"/>
              <a:t>                                                               </a:t>
            </a:r>
            <a:endParaRPr lang="es-CO" sz="800" dirty="0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1016B9AA-22BE-3945-B484-14C7A6D34B80}"/>
              </a:ext>
            </a:extLst>
          </p:cNvPr>
          <p:cNvSpPr/>
          <p:nvPr/>
        </p:nvSpPr>
        <p:spPr>
          <a:xfrm>
            <a:off x="681962" y="0"/>
            <a:ext cx="1041399" cy="254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050" dirty="0">
                <a:solidFill>
                  <a:schemeClr val="bg1"/>
                </a:solidFill>
              </a:rPr>
              <a:t>Kit de arrastre</a:t>
            </a:r>
            <a:endParaRPr lang="es-CO" sz="1050" dirty="0">
              <a:solidFill>
                <a:schemeClr val="bg1"/>
              </a:solidFill>
            </a:endParaRP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8C328072-CB7F-9A8C-F3E6-6DE924C54881}"/>
              </a:ext>
            </a:extLst>
          </p:cNvPr>
          <p:cNvSpPr/>
          <p:nvPr/>
        </p:nvSpPr>
        <p:spPr>
          <a:xfrm>
            <a:off x="1948957" y="-2"/>
            <a:ext cx="1085850" cy="254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050" dirty="0">
                <a:solidFill>
                  <a:schemeClr val="bg1"/>
                </a:solidFill>
              </a:rPr>
              <a:t>Amortiguadores</a:t>
            </a:r>
            <a:endParaRPr lang="es-CO" sz="1050" dirty="0">
              <a:solidFill>
                <a:schemeClr val="bg1"/>
              </a:solidFill>
            </a:endParaRP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469559D1-352A-8CBD-859F-DF1DBF346B58}"/>
              </a:ext>
            </a:extLst>
          </p:cNvPr>
          <p:cNvSpPr/>
          <p:nvPr/>
        </p:nvSpPr>
        <p:spPr>
          <a:xfrm>
            <a:off x="3260403" y="0"/>
            <a:ext cx="808564" cy="254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050" dirty="0">
                <a:solidFill>
                  <a:schemeClr val="bg1"/>
                </a:solidFill>
              </a:rPr>
              <a:t>Cadenas</a:t>
            </a:r>
            <a:endParaRPr lang="es-CO" sz="1050" dirty="0">
              <a:solidFill>
                <a:schemeClr val="bg1"/>
              </a:solidFill>
            </a:endParaRP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1B9294BC-24E5-D669-C625-532A3D079991}"/>
              </a:ext>
            </a:extLst>
          </p:cNvPr>
          <p:cNvSpPr/>
          <p:nvPr/>
        </p:nvSpPr>
        <p:spPr>
          <a:xfrm>
            <a:off x="4270232" y="-2"/>
            <a:ext cx="1041399" cy="254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050" dirty="0">
                <a:solidFill>
                  <a:schemeClr val="bg1"/>
                </a:solidFill>
              </a:rPr>
              <a:t>Frenos</a:t>
            </a:r>
            <a:endParaRPr lang="es-CO" sz="1050" dirty="0">
              <a:solidFill>
                <a:schemeClr val="bg1"/>
              </a:solidFill>
            </a:endParaRP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68A23E32-52AB-A646-4E1D-AF82914013B3}"/>
              </a:ext>
            </a:extLst>
          </p:cNvPr>
          <p:cNvSpPr/>
          <p:nvPr/>
        </p:nvSpPr>
        <p:spPr>
          <a:xfrm>
            <a:off x="5503525" y="0"/>
            <a:ext cx="1041399" cy="254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050" dirty="0">
                <a:solidFill>
                  <a:schemeClr val="bg1"/>
                </a:solidFill>
              </a:rPr>
              <a:t>Eléctrico</a:t>
            </a:r>
            <a:endParaRPr lang="es-CO" sz="1050" dirty="0">
              <a:solidFill>
                <a:schemeClr val="bg1"/>
              </a:solidFill>
            </a:endParaRP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88FB050A-942E-A5C2-6DF8-3CF8AC142EC8}"/>
              </a:ext>
            </a:extLst>
          </p:cNvPr>
          <p:cNvSpPr/>
          <p:nvPr/>
        </p:nvSpPr>
        <p:spPr>
          <a:xfrm>
            <a:off x="6736818" y="0"/>
            <a:ext cx="1041399" cy="254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050" dirty="0">
                <a:solidFill>
                  <a:schemeClr val="bg1"/>
                </a:solidFill>
              </a:rPr>
              <a:t>Llantas</a:t>
            </a:r>
            <a:endParaRPr lang="es-CO" sz="1050" dirty="0">
              <a:solidFill>
                <a:schemeClr val="bg1"/>
              </a:solidFill>
            </a:endParaRPr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2A6B9A4F-4314-0EF6-6CAB-831334015D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4109" y="1190106"/>
            <a:ext cx="203200" cy="203200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56171FE3-9D5D-FB24-35DA-F7F084B2D4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2001" y="1160236"/>
            <a:ext cx="369687" cy="262940"/>
          </a:xfrm>
          <a:prstGeom prst="rect">
            <a:avLst/>
          </a:prstGeom>
        </p:spPr>
      </p:pic>
      <p:sp>
        <p:nvSpPr>
          <p:cNvPr id="22" name="CuadroTexto 21">
            <a:extLst>
              <a:ext uri="{FF2B5EF4-FFF2-40B4-BE49-F238E27FC236}">
                <a16:creationId xmlns:a16="http://schemas.microsoft.com/office/drawing/2014/main" id="{18FB3AB9-F16C-6CDB-AA5E-3FDE802B65A4}"/>
              </a:ext>
            </a:extLst>
          </p:cNvPr>
          <p:cNvSpPr txBox="1"/>
          <p:nvPr/>
        </p:nvSpPr>
        <p:spPr>
          <a:xfrm>
            <a:off x="6442937" y="1153864"/>
            <a:ext cx="9878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050" dirty="0">
                <a:solidFill>
                  <a:schemeClr val="bg1"/>
                </a:solidFill>
              </a:rPr>
              <a:t>3213225880</a:t>
            </a:r>
            <a:endParaRPr lang="es-CO" sz="1050" dirty="0">
              <a:solidFill>
                <a:schemeClr val="bg1"/>
              </a:solidFill>
            </a:endParaRP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B20C2916-E3D3-CE1F-50C1-8E8154EEEF81}"/>
              </a:ext>
            </a:extLst>
          </p:cNvPr>
          <p:cNvSpPr txBox="1"/>
          <p:nvPr/>
        </p:nvSpPr>
        <p:spPr>
          <a:xfrm>
            <a:off x="7593024" y="1152928"/>
            <a:ext cx="264828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050" dirty="0">
                <a:solidFill>
                  <a:schemeClr val="bg1"/>
                </a:solidFill>
              </a:rPr>
              <a:t>RepuestosJJJ@gmail.com</a:t>
            </a:r>
            <a:endParaRPr lang="es-CO" sz="1050" dirty="0">
              <a:solidFill>
                <a:schemeClr val="bg1"/>
              </a:solidFill>
            </a:endParaRPr>
          </a:p>
        </p:txBody>
      </p:sp>
      <p:sp>
        <p:nvSpPr>
          <p:cNvPr id="35" name="Rectángulo: esquinas redondeadas 34">
            <a:extLst>
              <a:ext uri="{FF2B5EF4-FFF2-40B4-BE49-F238E27FC236}">
                <a16:creationId xmlns:a16="http://schemas.microsoft.com/office/drawing/2014/main" id="{7B67E14D-7430-3FB9-2CC5-96D4E6AF0D0E}"/>
              </a:ext>
            </a:extLst>
          </p:cNvPr>
          <p:cNvSpPr/>
          <p:nvPr/>
        </p:nvSpPr>
        <p:spPr>
          <a:xfrm>
            <a:off x="10033000" y="395905"/>
            <a:ext cx="2048933" cy="598928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D266A75C-94B3-E0BF-5452-6178AC16DF39}"/>
              </a:ext>
            </a:extLst>
          </p:cNvPr>
          <p:cNvSpPr/>
          <p:nvPr/>
        </p:nvSpPr>
        <p:spPr>
          <a:xfrm>
            <a:off x="0" y="2150533"/>
            <a:ext cx="12201407" cy="4805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61" name="CuadroTexto 60">
            <a:extLst>
              <a:ext uri="{FF2B5EF4-FFF2-40B4-BE49-F238E27FC236}">
                <a16:creationId xmlns:a16="http://schemas.microsoft.com/office/drawing/2014/main" id="{844AEF8B-75DF-CBE0-AF4E-5A3431129479}"/>
              </a:ext>
            </a:extLst>
          </p:cNvPr>
          <p:cNvSpPr txBox="1"/>
          <p:nvPr/>
        </p:nvSpPr>
        <p:spPr>
          <a:xfrm>
            <a:off x="5006718" y="2797694"/>
            <a:ext cx="347107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/>
              <a:t>Batería Gel 12N5L-Bs </a:t>
            </a:r>
            <a:r>
              <a:rPr lang="es-MX" sz="2000" b="1" dirty="0" err="1"/>
              <a:t>Revo</a:t>
            </a:r>
            <a:r>
              <a:rPr lang="es-MX" sz="2000" b="1" dirty="0"/>
              <a:t> </a:t>
            </a:r>
            <a:r>
              <a:rPr lang="es-MX" sz="2000" b="1" dirty="0" err="1"/>
              <a:t>Und</a:t>
            </a:r>
            <a:endParaRPr lang="es-MX" sz="2000" b="1" dirty="0"/>
          </a:p>
          <a:p>
            <a:endParaRPr lang="es-CO" dirty="0"/>
          </a:p>
        </p:txBody>
      </p:sp>
      <p:sp>
        <p:nvSpPr>
          <p:cNvPr id="63" name="CuadroTexto 62">
            <a:extLst>
              <a:ext uri="{FF2B5EF4-FFF2-40B4-BE49-F238E27FC236}">
                <a16:creationId xmlns:a16="http://schemas.microsoft.com/office/drawing/2014/main" id="{9A4852EB-4C88-DB6B-0110-229512D564E7}"/>
              </a:ext>
            </a:extLst>
          </p:cNvPr>
          <p:cNvSpPr txBox="1"/>
          <p:nvPr/>
        </p:nvSpPr>
        <p:spPr>
          <a:xfrm>
            <a:off x="4997310" y="3144512"/>
            <a:ext cx="213422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O" altLang="es-CO" sz="16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$ 91,400 $ 82,260 </a:t>
            </a:r>
          </a:p>
          <a:p>
            <a:endParaRPr lang="es-CO" dirty="0"/>
          </a:p>
        </p:txBody>
      </p:sp>
      <p:cxnSp>
        <p:nvCxnSpPr>
          <p:cNvPr id="66" name="Conector recto 65">
            <a:extLst>
              <a:ext uri="{FF2B5EF4-FFF2-40B4-BE49-F238E27FC236}">
                <a16:creationId xmlns:a16="http://schemas.microsoft.com/office/drawing/2014/main" id="{A71FEF81-324F-9D27-AA31-CB2484CB5BDB}"/>
              </a:ext>
            </a:extLst>
          </p:cNvPr>
          <p:cNvCxnSpPr>
            <a:cxnSpLocks/>
          </p:cNvCxnSpPr>
          <p:nvPr/>
        </p:nvCxnSpPr>
        <p:spPr>
          <a:xfrm flipH="1">
            <a:off x="5081135" y="3316624"/>
            <a:ext cx="827845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uadroTexto 17">
            <a:extLst>
              <a:ext uri="{FF2B5EF4-FFF2-40B4-BE49-F238E27FC236}">
                <a16:creationId xmlns:a16="http://schemas.microsoft.com/office/drawing/2014/main" id="{2823B64F-F915-C996-BD0C-604EF31C369B}"/>
              </a:ext>
            </a:extLst>
          </p:cNvPr>
          <p:cNvSpPr txBox="1"/>
          <p:nvPr/>
        </p:nvSpPr>
        <p:spPr>
          <a:xfrm>
            <a:off x="4999469" y="2591573"/>
            <a:ext cx="30909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100" dirty="0"/>
              <a:t>Baterías para Moto, Repuestos</a:t>
            </a:r>
            <a:endParaRPr lang="es-CO" sz="1100" dirty="0"/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2816421A-6248-8E69-6F0B-B66AF172D4DB}"/>
              </a:ext>
            </a:extLst>
          </p:cNvPr>
          <p:cNvSpPr txBox="1"/>
          <p:nvPr/>
        </p:nvSpPr>
        <p:spPr>
          <a:xfrm>
            <a:off x="6699954" y="3163342"/>
            <a:ext cx="18256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>
                <a:latin typeface="Bookman Old Style" panose="02050604050505020204" pitchFamily="18" charset="0"/>
              </a:rPr>
              <a:t>No Incluye Envíos</a:t>
            </a:r>
            <a:endParaRPr lang="es-CO" sz="1400" dirty="0">
              <a:latin typeface="Bookman Old Style" panose="02050604050505020204" pitchFamily="18" charset="0"/>
            </a:endParaRP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FBB7AA03-0DDC-04DF-EA81-4EF33C3D5D06}"/>
              </a:ext>
            </a:extLst>
          </p:cNvPr>
          <p:cNvSpPr txBox="1"/>
          <p:nvPr/>
        </p:nvSpPr>
        <p:spPr>
          <a:xfrm>
            <a:off x="5147733" y="3448461"/>
            <a:ext cx="3234267" cy="1892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900" dirty="0">
                <a:latin typeface="Bookman Old Style" panose="02050604050505020204" pitchFamily="18" charset="0"/>
              </a:rPr>
              <a:t>Aplicaciones: Bajaj</a:t>
            </a:r>
            <a:r>
              <a:rPr lang="es-CO" sz="900" b="1" dirty="0">
                <a:latin typeface="Bookman Old Style" panose="02050604050505020204" pitchFamily="18" charset="0"/>
              </a:rPr>
              <a:t>:</a:t>
            </a:r>
            <a:r>
              <a:rPr lang="es-CO" sz="900" dirty="0">
                <a:latin typeface="Bookman Old Style" panose="02050604050505020204" pitchFamily="18" charset="0"/>
              </a:rPr>
              <a:t> Discover 100M-100S-125-125-125St-150St-135 Supreme- Pulsar 125Ns-135Xcd-125- Platino 125-125S- Bóxer 150Bm- Bóxer 100Es-Ks- </a:t>
            </a:r>
            <a:r>
              <a:rPr lang="es-CO" sz="900" b="1" dirty="0">
                <a:latin typeface="Bookman Old Style" panose="02050604050505020204" pitchFamily="18" charset="0"/>
              </a:rPr>
              <a:t>Yamaha:</a:t>
            </a:r>
            <a:r>
              <a:rPr lang="es-CO" sz="900" dirty="0">
                <a:latin typeface="Bookman Old Style" panose="02050604050505020204" pitchFamily="18" charset="0"/>
              </a:rPr>
              <a:t> Sz Rr-Sz R- Crypton 110-115- Libero 125- </a:t>
            </a:r>
            <a:r>
              <a:rPr lang="es-CO" sz="900" dirty="0" err="1">
                <a:latin typeface="Bookman Old Style" panose="02050604050505020204" pitchFamily="18" charset="0"/>
              </a:rPr>
              <a:t>Xtz</a:t>
            </a:r>
            <a:r>
              <a:rPr lang="es-CO" sz="900" dirty="0">
                <a:latin typeface="Bookman Old Style" panose="02050604050505020204" pitchFamily="18" charset="0"/>
              </a:rPr>
              <a:t> 125- </a:t>
            </a:r>
            <a:r>
              <a:rPr lang="es-CO" sz="900" dirty="0" err="1">
                <a:latin typeface="Bookman Old Style" panose="02050604050505020204" pitchFamily="18" charset="0"/>
              </a:rPr>
              <a:t>Ybr</a:t>
            </a:r>
            <a:r>
              <a:rPr lang="es-CO" sz="900" dirty="0">
                <a:latin typeface="Bookman Old Style" panose="02050604050505020204" pitchFamily="18" charset="0"/>
              </a:rPr>
              <a:t> 125E- </a:t>
            </a:r>
            <a:r>
              <a:rPr lang="es-CO" sz="900" dirty="0" err="1">
                <a:latin typeface="Bookman Old Style" panose="02050604050505020204" pitchFamily="18" charset="0"/>
              </a:rPr>
              <a:t>Ybr</a:t>
            </a:r>
            <a:r>
              <a:rPr lang="es-CO" sz="900" dirty="0">
                <a:latin typeface="Bookman Old Style" panose="02050604050505020204" pitchFamily="18" charset="0"/>
              </a:rPr>
              <a:t> 125 </a:t>
            </a:r>
            <a:r>
              <a:rPr lang="es-CO" sz="900" dirty="0" err="1">
                <a:latin typeface="Bookman Old Style" panose="02050604050505020204" pitchFamily="18" charset="0"/>
              </a:rPr>
              <a:t>Ss</a:t>
            </a:r>
            <a:r>
              <a:rPr lang="es-CO" sz="900" dirty="0">
                <a:latin typeface="Bookman Old Style" panose="02050604050505020204" pitchFamily="18" charset="0"/>
              </a:rPr>
              <a:t>- </a:t>
            </a:r>
            <a:r>
              <a:rPr lang="es-CO" sz="900" dirty="0" err="1">
                <a:latin typeface="Bookman Old Style" panose="02050604050505020204" pitchFamily="18" charset="0"/>
              </a:rPr>
              <a:t>Fz</a:t>
            </a:r>
            <a:r>
              <a:rPr lang="es-CO" sz="900" dirty="0">
                <a:latin typeface="Bookman Old Style" panose="02050604050505020204" pitchFamily="18" charset="0"/>
              </a:rPr>
              <a:t> 16- </a:t>
            </a:r>
            <a:r>
              <a:rPr lang="es-CO" sz="900" b="1" dirty="0">
                <a:latin typeface="Bookman Old Style" panose="02050604050505020204" pitchFamily="18" charset="0"/>
              </a:rPr>
              <a:t>Suzuki:</a:t>
            </a:r>
            <a:r>
              <a:rPr lang="es-CO" sz="900" dirty="0">
                <a:latin typeface="Bookman Old Style" panose="02050604050505020204" pitchFamily="18" charset="0"/>
              </a:rPr>
              <a:t> </a:t>
            </a:r>
            <a:r>
              <a:rPr lang="es-CO" sz="900" dirty="0" err="1">
                <a:latin typeface="Bookman Old Style" panose="02050604050505020204" pitchFamily="18" charset="0"/>
              </a:rPr>
              <a:t>Fd</a:t>
            </a:r>
            <a:r>
              <a:rPr lang="es-CO" sz="900" dirty="0">
                <a:latin typeface="Bookman Old Style" panose="02050604050505020204" pitchFamily="18" charset="0"/>
              </a:rPr>
              <a:t> 115 Viva- Fd115 </a:t>
            </a:r>
            <a:r>
              <a:rPr lang="es-CO" sz="900" dirty="0" err="1">
                <a:latin typeface="Bookman Old Style" panose="02050604050505020204" pitchFamily="18" charset="0"/>
              </a:rPr>
              <a:t>Vivax</a:t>
            </a:r>
            <a:r>
              <a:rPr lang="es-CO" sz="900" dirty="0">
                <a:latin typeface="Bookman Old Style" panose="02050604050505020204" pitchFamily="18" charset="0"/>
              </a:rPr>
              <a:t>- Ax4- </a:t>
            </a:r>
            <a:r>
              <a:rPr lang="es-CO" sz="900" dirty="0" err="1">
                <a:latin typeface="Bookman Old Style" panose="02050604050505020204" pitchFamily="18" charset="0"/>
              </a:rPr>
              <a:t>Evolution</a:t>
            </a:r>
            <a:r>
              <a:rPr lang="es-CO" sz="900" dirty="0">
                <a:latin typeface="Bookman Old Style" panose="02050604050505020204" pitchFamily="18" charset="0"/>
              </a:rPr>
              <a:t>- </a:t>
            </a:r>
            <a:r>
              <a:rPr lang="es-CO" sz="900" dirty="0" err="1">
                <a:latin typeface="Bookman Old Style" panose="02050604050505020204" pitchFamily="18" charset="0"/>
              </a:rPr>
              <a:t>Hayate</a:t>
            </a:r>
            <a:r>
              <a:rPr lang="es-CO" sz="900" dirty="0">
                <a:latin typeface="Bookman Old Style" panose="02050604050505020204" pitchFamily="18" charset="0"/>
              </a:rPr>
              <a:t> 110- Viva R-</a:t>
            </a:r>
            <a:r>
              <a:rPr lang="es-CO" sz="900" dirty="0" err="1">
                <a:latin typeface="Bookman Old Style" panose="02050604050505020204" pitchFamily="18" charset="0"/>
              </a:rPr>
              <a:t>Cool</a:t>
            </a:r>
            <a:r>
              <a:rPr lang="es-CO" sz="900" dirty="0">
                <a:latin typeface="Bookman Old Style" panose="02050604050505020204" pitchFamily="18" charset="0"/>
              </a:rPr>
              <a:t>-Style- </a:t>
            </a:r>
            <a:r>
              <a:rPr lang="es-CO" sz="900" dirty="0" err="1">
                <a:latin typeface="Bookman Old Style" panose="02050604050505020204" pitchFamily="18" charset="0"/>
              </a:rPr>
              <a:t>An</a:t>
            </a:r>
            <a:r>
              <a:rPr lang="es-CO" sz="900" dirty="0">
                <a:latin typeface="Bookman Old Style" panose="02050604050505020204" pitchFamily="18" charset="0"/>
              </a:rPr>
              <a:t> 80- Honda </a:t>
            </a:r>
            <a:r>
              <a:rPr lang="es-CO" sz="900" dirty="0" err="1">
                <a:latin typeface="Bookman Old Style" panose="02050604050505020204" pitchFamily="18" charset="0"/>
              </a:rPr>
              <a:t>Cbf</a:t>
            </a:r>
            <a:r>
              <a:rPr lang="es-CO" sz="900" dirty="0">
                <a:latin typeface="Bookman Old Style" panose="02050604050505020204" pitchFamily="18" charset="0"/>
              </a:rPr>
              <a:t> 125- C 100 Wave- Eco </a:t>
            </a:r>
            <a:r>
              <a:rPr lang="es-CO" sz="900" dirty="0" err="1">
                <a:latin typeface="Bookman Old Style" panose="02050604050505020204" pitchFamily="18" charset="0"/>
              </a:rPr>
              <a:t>Delux</a:t>
            </a:r>
            <a:r>
              <a:rPr lang="es-CO" sz="900" dirty="0">
                <a:latin typeface="Bookman Old Style" panose="02050604050505020204" pitchFamily="18" charset="0"/>
              </a:rPr>
              <a:t> Es- </a:t>
            </a:r>
            <a:r>
              <a:rPr lang="es-CO" sz="900" dirty="0" err="1">
                <a:latin typeface="Bookman Old Style" panose="02050604050505020204" pitchFamily="18" charset="0"/>
              </a:rPr>
              <a:t>Splendor</a:t>
            </a:r>
            <a:r>
              <a:rPr lang="es-CO" sz="900" dirty="0">
                <a:latin typeface="Bookman Old Style" panose="02050604050505020204" pitchFamily="18" charset="0"/>
              </a:rPr>
              <a:t> </a:t>
            </a:r>
            <a:r>
              <a:rPr lang="es-CO" sz="900" dirty="0" err="1">
                <a:latin typeface="Bookman Old Style" panose="02050604050505020204" pitchFamily="18" charset="0"/>
              </a:rPr>
              <a:t>Nxg</a:t>
            </a:r>
            <a:r>
              <a:rPr lang="es-CO" sz="900" dirty="0">
                <a:latin typeface="Bookman Old Style" panose="02050604050505020204" pitchFamily="18" charset="0"/>
              </a:rPr>
              <a:t> Es- Wave 100S- </a:t>
            </a:r>
            <a:r>
              <a:rPr lang="es-CO" sz="900" dirty="0" err="1">
                <a:latin typeface="Bookman Old Style" panose="02050604050505020204" pitchFamily="18" charset="0"/>
              </a:rPr>
              <a:t>Cbf</a:t>
            </a:r>
            <a:r>
              <a:rPr lang="es-CO" sz="900" dirty="0">
                <a:latin typeface="Bookman Old Style" panose="02050604050505020204" pitchFamily="18" charset="0"/>
              </a:rPr>
              <a:t> 125S- </a:t>
            </a:r>
            <a:r>
              <a:rPr lang="es-CO" sz="900" b="1" dirty="0" err="1">
                <a:latin typeface="Bookman Old Style" panose="02050604050505020204" pitchFamily="18" charset="0"/>
              </a:rPr>
              <a:t>Akt</a:t>
            </a:r>
            <a:r>
              <a:rPr lang="es-CO" sz="900" b="1" dirty="0">
                <a:latin typeface="Bookman Old Style" panose="02050604050505020204" pitchFamily="18" charset="0"/>
              </a:rPr>
              <a:t>:</a:t>
            </a:r>
            <a:r>
              <a:rPr lang="es-CO" sz="900" dirty="0">
                <a:latin typeface="Bookman Old Style" panose="02050604050505020204" pitchFamily="18" charset="0"/>
              </a:rPr>
              <a:t> </a:t>
            </a:r>
            <a:r>
              <a:rPr lang="es-CO" sz="900" dirty="0" err="1">
                <a:latin typeface="Bookman Old Style" panose="02050604050505020204" pitchFamily="18" charset="0"/>
              </a:rPr>
              <a:t>Special</a:t>
            </a:r>
            <a:r>
              <a:rPr lang="es-CO" sz="900" dirty="0">
                <a:latin typeface="Bookman Old Style" panose="02050604050505020204" pitchFamily="18" charset="0"/>
              </a:rPr>
              <a:t> 110- Flex 125- </a:t>
            </a:r>
            <a:r>
              <a:rPr lang="es-CO" sz="900" dirty="0" err="1">
                <a:latin typeface="Bookman Old Style" panose="02050604050505020204" pitchFamily="18" charset="0"/>
              </a:rPr>
              <a:t>Tvs</a:t>
            </a:r>
            <a:r>
              <a:rPr lang="es-CO" sz="900" dirty="0">
                <a:latin typeface="Bookman Old Style" panose="02050604050505020204" pitchFamily="18" charset="0"/>
              </a:rPr>
              <a:t> 100- </a:t>
            </a:r>
            <a:r>
              <a:rPr lang="es-CO" sz="900" b="1" dirty="0" err="1">
                <a:latin typeface="Bookman Old Style" panose="02050604050505020204" pitchFamily="18" charset="0"/>
              </a:rPr>
              <a:t>Kymco</a:t>
            </a:r>
            <a:r>
              <a:rPr lang="es-CO" sz="900" b="1" dirty="0">
                <a:latin typeface="Bookman Old Style" panose="02050604050505020204" pitchFamily="18" charset="0"/>
              </a:rPr>
              <a:t>:</a:t>
            </a:r>
            <a:r>
              <a:rPr lang="es-CO" sz="900" dirty="0">
                <a:latin typeface="Bookman Old Style" panose="02050604050505020204" pitchFamily="18" charset="0"/>
              </a:rPr>
              <a:t> Active 110- </a:t>
            </a:r>
            <a:r>
              <a:rPr lang="es-CO" sz="900" dirty="0" err="1">
                <a:latin typeface="Bookman Old Style" panose="02050604050505020204" pitchFamily="18" charset="0"/>
              </a:rPr>
              <a:t>Spike</a:t>
            </a:r>
            <a:r>
              <a:rPr lang="es-CO" sz="900" dirty="0">
                <a:latin typeface="Bookman Old Style" panose="02050604050505020204" pitchFamily="18" charset="0"/>
              </a:rPr>
              <a:t> 125- </a:t>
            </a:r>
            <a:r>
              <a:rPr lang="es-CO" sz="900" dirty="0" err="1">
                <a:latin typeface="Bookman Old Style" panose="02050604050505020204" pitchFamily="18" charset="0"/>
              </a:rPr>
              <a:t>Unik</a:t>
            </a:r>
            <a:r>
              <a:rPr lang="es-CO" sz="900" dirty="0">
                <a:latin typeface="Bookman Old Style" panose="02050604050505020204" pitchFamily="18" charset="0"/>
              </a:rPr>
              <a:t> 110- </a:t>
            </a:r>
            <a:r>
              <a:rPr lang="es-CO" sz="900" dirty="0" err="1">
                <a:latin typeface="Bookman Old Style" panose="02050604050505020204" pitchFamily="18" charset="0"/>
              </a:rPr>
              <a:t>Track</a:t>
            </a:r>
            <a:r>
              <a:rPr lang="es-CO" sz="900" dirty="0">
                <a:latin typeface="Bookman Old Style" panose="02050604050505020204" pitchFamily="18" charset="0"/>
              </a:rPr>
              <a:t> 125- </a:t>
            </a:r>
            <a:r>
              <a:rPr lang="es-CO" sz="900" dirty="0" err="1">
                <a:latin typeface="Bookman Old Style" panose="02050604050505020204" pitchFamily="18" charset="0"/>
              </a:rPr>
              <a:t>Victory</a:t>
            </a:r>
            <a:r>
              <a:rPr lang="es-CO" sz="900" dirty="0">
                <a:latin typeface="Bookman Old Style" panose="02050604050505020204" pitchFamily="18" charset="0"/>
              </a:rPr>
              <a:t> </a:t>
            </a:r>
            <a:r>
              <a:rPr lang="es-CO" sz="900" dirty="0" err="1">
                <a:latin typeface="Bookman Old Style" panose="02050604050505020204" pitchFamily="18" charset="0"/>
              </a:rPr>
              <a:t>One</a:t>
            </a:r>
            <a:r>
              <a:rPr lang="es-CO" sz="900" dirty="0">
                <a:latin typeface="Bookman Old Style" panose="02050604050505020204" pitchFamily="18" charset="0"/>
              </a:rPr>
              <a:t>- Flow 125- </a:t>
            </a:r>
            <a:r>
              <a:rPr lang="es-CO" sz="900" dirty="0" err="1">
                <a:latin typeface="Bookman Old Style" panose="02050604050505020204" pitchFamily="18" charset="0"/>
              </a:rPr>
              <a:t>Mrx</a:t>
            </a:r>
            <a:r>
              <a:rPr lang="es-CO" sz="900" dirty="0">
                <a:latin typeface="Bookman Old Style" panose="02050604050505020204" pitchFamily="18" charset="0"/>
              </a:rPr>
              <a:t> 125Mv- </a:t>
            </a:r>
            <a:r>
              <a:rPr lang="es-CO" sz="900" dirty="0" err="1">
                <a:latin typeface="Bookman Old Style" panose="02050604050505020204" pitchFamily="18" charset="0"/>
              </a:rPr>
              <a:t>Mrx</a:t>
            </a:r>
            <a:r>
              <a:rPr lang="es-CO" sz="900" dirty="0">
                <a:latin typeface="Bookman Old Style" panose="02050604050505020204" pitchFamily="18" charset="0"/>
              </a:rPr>
              <a:t> 150Mv- </a:t>
            </a:r>
            <a:r>
              <a:rPr lang="es-CO" sz="900" dirty="0" err="1">
                <a:latin typeface="Bookman Old Style" panose="02050604050505020204" pitchFamily="18" charset="0"/>
              </a:rPr>
              <a:t>Advance</a:t>
            </a:r>
            <a:r>
              <a:rPr lang="es-CO" sz="900" dirty="0">
                <a:latin typeface="Bookman Old Style" panose="02050604050505020204" pitchFamily="18" charset="0"/>
              </a:rPr>
              <a:t> 110R:</a:t>
            </a:r>
            <a:r>
              <a:rPr lang="es-CO" sz="900" b="1" dirty="0">
                <a:latin typeface="Bookman Old Style" panose="02050604050505020204" pitchFamily="18" charset="0"/>
              </a:rPr>
              <a:t>Medidas (Largo, Ancho, Alto):</a:t>
            </a:r>
            <a:r>
              <a:rPr lang="es-CO" sz="900" dirty="0">
                <a:latin typeface="Bookman Old Style" panose="02050604050505020204" pitchFamily="18" charset="0"/>
              </a:rPr>
              <a:t>120*60*130:</a:t>
            </a:r>
            <a:r>
              <a:rPr lang="es-CO" sz="900" b="1" dirty="0">
                <a:latin typeface="Bookman Old Style" panose="02050604050505020204" pitchFamily="18" charset="0"/>
              </a:rPr>
              <a:t>Voltios:</a:t>
            </a:r>
            <a:r>
              <a:rPr lang="es-CO" sz="900" dirty="0">
                <a:latin typeface="Bookman Old Style" panose="02050604050505020204" pitchFamily="18" charset="0"/>
              </a:rPr>
              <a:t>12:</a:t>
            </a:r>
            <a:r>
              <a:rPr lang="es-CO" sz="900" b="1" dirty="0">
                <a:latin typeface="Bookman Old Style" panose="02050604050505020204" pitchFamily="18" charset="0"/>
              </a:rPr>
              <a:t>Amperios (10 </a:t>
            </a:r>
            <a:r>
              <a:rPr lang="es-CO" sz="900" b="1" dirty="0" err="1">
                <a:latin typeface="Bookman Old Style" panose="02050604050505020204" pitchFamily="18" charset="0"/>
              </a:rPr>
              <a:t>Hr</a:t>
            </a:r>
            <a:r>
              <a:rPr lang="es-CO" sz="900" b="1" dirty="0">
                <a:latin typeface="Bookman Old Style" panose="02050604050505020204" pitchFamily="18" charset="0"/>
              </a:rPr>
              <a:t>):</a:t>
            </a:r>
            <a:r>
              <a:rPr lang="es-CO" sz="900" dirty="0">
                <a:latin typeface="Bookman Old Style" panose="02050604050505020204" pitchFamily="18" charset="0"/>
              </a:rPr>
              <a:t>5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ED6F7A49-22C0-5C5A-4C8D-3875D8347016}"/>
              </a:ext>
            </a:extLst>
          </p:cNvPr>
          <p:cNvSpPr txBox="1"/>
          <p:nvPr/>
        </p:nvSpPr>
        <p:spPr>
          <a:xfrm>
            <a:off x="5190066" y="5409099"/>
            <a:ext cx="1744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latin typeface="Bookman Old Style" panose="02050604050505020204" pitchFamily="18" charset="0"/>
              </a:rPr>
              <a:t>Disponibilidad:</a:t>
            </a: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996B1B23-373A-19D2-BF34-69FB349C1726}"/>
              </a:ext>
            </a:extLst>
          </p:cNvPr>
          <p:cNvSpPr txBox="1"/>
          <p:nvPr/>
        </p:nvSpPr>
        <p:spPr>
          <a:xfrm>
            <a:off x="6542593" y="5417413"/>
            <a:ext cx="22381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solidFill>
                  <a:schemeClr val="accent6">
                    <a:lumMod val="75000"/>
                  </a:schemeClr>
                </a:solidFill>
                <a:latin typeface="Bookman Old Style" panose="02050604050505020204" pitchFamily="18" charset="0"/>
              </a:rPr>
              <a:t>Hay existencias</a:t>
            </a:r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6AD99475-FB07-83A1-6CD4-FB781641CC41}"/>
              </a:ext>
            </a:extLst>
          </p:cNvPr>
          <p:cNvSpPr/>
          <p:nvPr/>
        </p:nvSpPr>
        <p:spPr>
          <a:xfrm>
            <a:off x="5311631" y="5815893"/>
            <a:ext cx="420302" cy="307777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MX" dirty="0"/>
              <a:t>1 </a:t>
            </a:r>
            <a:endParaRPr lang="es-CO" dirty="0"/>
          </a:p>
        </p:txBody>
      </p:sp>
      <p:sp>
        <p:nvSpPr>
          <p:cNvPr id="33" name="Rectángulo: esquinas redondeadas 32">
            <a:extLst>
              <a:ext uri="{FF2B5EF4-FFF2-40B4-BE49-F238E27FC236}">
                <a16:creationId xmlns:a16="http://schemas.microsoft.com/office/drawing/2014/main" id="{0F50FFB2-D38C-F078-9A91-365871E350FE}"/>
              </a:ext>
            </a:extLst>
          </p:cNvPr>
          <p:cNvSpPr/>
          <p:nvPr/>
        </p:nvSpPr>
        <p:spPr>
          <a:xfrm>
            <a:off x="5913067" y="5764931"/>
            <a:ext cx="2134225" cy="400897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4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ookman Old Style" panose="02050604050505020204" pitchFamily="18" charset="0"/>
              </a:rPr>
              <a:t>AÑADIR AL CARRITO</a:t>
            </a:r>
            <a:endParaRPr lang="es-CO" sz="1400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Bookman Old Style" panose="02050604050505020204" pitchFamily="18" charset="0"/>
            </a:endParaRPr>
          </a:p>
        </p:txBody>
      </p:sp>
      <p:sp>
        <p:nvSpPr>
          <p:cNvPr id="39" name="Flecha: arriba y abajo 38">
            <a:extLst>
              <a:ext uri="{FF2B5EF4-FFF2-40B4-BE49-F238E27FC236}">
                <a16:creationId xmlns:a16="http://schemas.microsoft.com/office/drawing/2014/main" id="{F9D5ED8A-8D3F-5C83-B2F9-0ED965DAE3E5}"/>
              </a:ext>
            </a:extLst>
          </p:cNvPr>
          <p:cNvSpPr/>
          <p:nvPr/>
        </p:nvSpPr>
        <p:spPr>
          <a:xfrm>
            <a:off x="5548461" y="5857858"/>
            <a:ext cx="152400" cy="215042"/>
          </a:xfrm>
          <a:prstGeom prst="upDownArrow">
            <a:avLst/>
          </a:prstGeom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pic>
        <p:nvPicPr>
          <p:cNvPr id="45" name="Imagen 44">
            <a:hlinkClick r:id="rId4" action="ppaction://hlinksldjump"/>
            <a:extLst>
              <a:ext uri="{FF2B5EF4-FFF2-40B4-BE49-F238E27FC236}">
                <a16:creationId xmlns:a16="http://schemas.microsoft.com/office/drawing/2014/main" id="{0279DF58-E7F6-98FB-87D8-163B5D4D02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4458" y="5902960"/>
            <a:ext cx="575035" cy="525562"/>
          </a:xfrm>
          <a:prstGeom prst="rect">
            <a:avLst/>
          </a:prstGeom>
        </p:spPr>
      </p:pic>
      <p:pic>
        <p:nvPicPr>
          <p:cNvPr id="53" name="Imagen 52">
            <a:extLst>
              <a:ext uri="{FF2B5EF4-FFF2-40B4-BE49-F238E27FC236}">
                <a16:creationId xmlns:a16="http://schemas.microsoft.com/office/drawing/2014/main" id="{9CC0631F-3A9D-106D-FB11-5E987ADBD6F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7201" y="5919239"/>
            <a:ext cx="673460" cy="525563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0DF5CB8B-DBB4-460D-D2E1-C454EE0D83D3}"/>
              </a:ext>
            </a:extLst>
          </p:cNvPr>
          <p:cNvSpPr txBox="1"/>
          <p:nvPr/>
        </p:nvSpPr>
        <p:spPr>
          <a:xfrm>
            <a:off x="1481972" y="6536886"/>
            <a:ext cx="1663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b="1" dirty="0">
                <a:latin typeface="Bookman Old Style" panose="02050604050505020204" pitchFamily="18" charset="0"/>
              </a:rPr>
              <a:t>Descripción</a:t>
            </a:r>
            <a:endParaRPr lang="es-CO" b="1" dirty="0">
              <a:latin typeface="Bookman Old Style" panose="02050604050505020204" pitchFamily="18" charset="0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C221EE4E-612A-0DF9-E473-97310303BFCA}"/>
              </a:ext>
            </a:extLst>
          </p:cNvPr>
          <p:cNvSpPr txBox="1"/>
          <p:nvPr/>
        </p:nvSpPr>
        <p:spPr>
          <a:xfrm>
            <a:off x="2830661" y="6543077"/>
            <a:ext cx="279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b="1" dirty="0">
                <a:latin typeface="Bookman Old Style" panose="02050604050505020204" pitchFamily="18" charset="0"/>
              </a:rPr>
              <a:t>Información adicional</a:t>
            </a:r>
            <a:endParaRPr lang="es-CO" sz="1400" b="1" dirty="0">
              <a:latin typeface="Bookman Old Style" panose="02050604050505020204" pitchFamily="18" charset="0"/>
            </a:endParaRP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6A2A5CDE-D2E8-C1A9-8A8C-24178777C9BB}"/>
              </a:ext>
            </a:extLst>
          </p:cNvPr>
          <p:cNvSpPr/>
          <p:nvPr/>
        </p:nvSpPr>
        <p:spPr>
          <a:xfrm>
            <a:off x="1544458" y="2633076"/>
            <a:ext cx="3090910" cy="3250856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pic>
        <p:nvPicPr>
          <p:cNvPr id="32" name="Imagen 31">
            <a:extLst>
              <a:ext uri="{FF2B5EF4-FFF2-40B4-BE49-F238E27FC236}">
                <a16:creationId xmlns:a16="http://schemas.microsoft.com/office/drawing/2014/main" id="{FBBEC37D-669D-0BDA-A3D5-F641B85996B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43467" y="3083284"/>
            <a:ext cx="2741780" cy="2455479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AA1EB960-529E-00E6-D166-455481EF772F}"/>
              </a:ext>
            </a:extLst>
          </p:cNvPr>
          <p:cNvSpPr txBox="1"/>
          <p:nvPr/>
        </p:nvSpPr>
        <p:spPr>
          <a:xfrm>
            <a:off x="11067038" y="689947"/>
            <a:ext cx="50399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MX" sz="1050" dirty="0"/>
              <a:t>$0</a:t>
            </a:r>
            <a:endParaRPr lang="es-CO" sz="1050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B4234A56-82FF-7730-6961-41C93A9FC5BB}"/>
              </a:ext>
            </a:extLst>
          </p:cNvPr>
          <p:cNvSpPr txBox="1"/>
          <p:nvPr/>
        </p:nvSpPr>
        <p:spPr>
          <a:xfrm>
            <a:off x="11090803" y="433367"/>
            <a:ext cx="6135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00" dirty="0">
                <a:latin typeface="Bookman Old Style" panose="02050604050505020204" pitchFamily="18" charset="0"/>
              </a:rPr>
              <a:t>Carrito</a:t>
            </a:r>
            <a:endParaRPr lang="es-CO" sz="900" dirty="0">
              <a:latin typeface="Bookman Old Style" panose="02050604050505020204" pitchFamily="18" charset="0"/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55AE8926-3554-AFAE-8A34-DCEE59EF320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 flipV="1">
            <a:off x="10302961" y="516246"/>
            <a:ext cx="503992" cy="439854"/>
          </a:xfrm>
          <a:prstGeom prst="rect">
            <a:avLst/>
          </a:prstGeom>
        </p:spPr>
      </p:pic>
      <p:sp>
        <p:nvSpPr>
          <p:cNvPr id="27" name="Elipse 26">
            <a:extLst>
              <a:ext uri="{FF2B5EF4-FFF2-40B4-BE49-F238E27FC236}">
                <a16:creationId xmlns:a16="http://schemas.microsoft.com/office/drawing/2014/main" id="{C0910F89-2378-D96E-4BB7-27376DDB3214}"/>
              </a:ext>
            </a:extLst>
          </p:cNvPr>
          <p:cNvSpPr/>
          <p:nvPr/>
        </p:nvSpPr>
        <p:spPr>
          <a:xfrm>
            <a:off x="10591967" y="422752"/>
            <a:ext cx="242424" cy="237066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/>
              <a:t>0</a:t>
            </a:r>
            <a:endParaRPr lang="es-CO" dirty="0"/>
          </a:p>
        </p:txBody>
      </p:sp>
      <p:sp>
        <p:nvSpPr>
          <p:cNvPr id="28" name="Rectángulo: esquinas redondeadas 27">
            <a:extLst>
              <a:ext uri="{FF2B5EF4-FFF2-40B4-BE49-F238E27FC236}">
                <a16:creationId xmlns:a16="http://schemas.microsoft.com/office/drawing/2014/main" id="{736BC2D8-8D1B-13F8-2669-F83CD3C8DF58}"/>
              </a:ext>
            </a:extLst>
          </p:cNvPr>
          <p:cNvSpPr/>
          <p:nvPr/>
        </p:nvSpPr>
        <p:spPr>
          <a:xfrm>
            <a:off x="3958542" y="1444041"/>
            <a:ext cx="5381775" cy="449487"/>
          </a:xfrm>
          <a:prstGeom prst="round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31" name="Rectángulo: esquinas redondeadas 30">
            <a:extLst>
              <a:ext uri="{FF2B5EF4-FFF2-40B4-BE49-F238E27FC236}">
                <a16:creationId xmlns:a16="http://schemas.microsoft.com/office/drawing/2014/main" id="{67A454EA-DF92-C11B-AEC9-8A88DD6E286D}"/>
              </a:ext>
            </a:extLst>
          </p:cNvPr>
          <p:cNvSpPr/>
          <p:nvPr/>
        </p:nvSpPr>
        <p:spPr>
          <a:xfrm>
            <a:off x="3970116" y="1463087"/>
            <a:ext cx="1192735" cy="430441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1600" dirty="0"/>
              <a:t>Categoría  </a:t>
            </a:r>
            <a:endParaRPr lang="es-CO" sz="1600" dirty="0"/>
          </a:p>
        </p:txBody>
      </p:sp>
      <p:sp>
        <p:nvSpPr>
          <p:cNvPr id="43" name="Triángulo isósceles 42">
            <a:extLst>
              <a:ext uri="{FF2B5EF4-FFF2-40B4-BE49-F238E27FC236}">
                <a16:creationId xmlns:a16="http://schemas.microsoft.com/office/drawing/2014/main" id="{4128CDD8-89DC-344A-C6D1-9F5DAAB62E0E}"/>
              </a:ext>
            </a:extLst>
          </p:cNvPr>
          <p:cNvSpPr/>
          <p:nvPr/>
        </p:nvSpPr>
        <p:spPr>
          <a:xfrm rot="10800000">
            <a:off x="4943954" y="1621357"/>
            <a:ext cx="101601" cy="127947"/>
          </a:xfrm>
          <a:prstGeom prst="triangle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56" name="Imagen 55">
            <a:extLst>
              <a:ext uri="{FF2B5EF4-FFF2-40B4-BE49-F238E27FC236}">
                <a16:creationId xmlns:a16="http://schemas.microsoft.com/office/drawing/2014/main" id="{51EACEA0-C7FA-4EC6-99FD-60F06001885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5932" y="1466696"/>
            <a:ext cx="331454" cy="331454"/>
          </a:xfrm>
          <a:prstGeom prst="rect">
            <a:avLst/>
          </a:prstGeom>
        </p:spPr>
      </p:pic>
      <p:pic>
        <p:nvPicPr>
          <p:cNvPr id="57" name="Imagen 56">
            <a:extLst>
              <a:ext uri="{FF2B5EF4-FFF2-40B4-BE49-F238E27FC236}">
                <a16:creationId xmlns:a16="http://schemas.microsoft.com/office/drawing/2014/main" id="{AA5133CE-CA1D-B8E6-93F6-3C8EF0C487B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182" y="65455"/>
            <a:ext cx="1807956" cy="1807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6114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706EC336-6891-13E7-B866-E118897FCAB7}"/>
              </a:ext>
            </a:extLst>
          </p:cNvPr>
          <p:cNvSpPr/>
          <p:nvPr/>
        </p:nvSpPr>
        <p:spPr>
          <a:xfrm>
            <a:off x="-4705" y="2150534"/>
            <a:ext cx="12192000" cy="4707466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44" name="Rectángulo 43">
            <a:extLst>
              <a:ext uri="{FF2B5EF4-FFF2-40B4-BE49-F238E27FC236}">
                <a16:creationId xmlns:a16="http://schemas.microsoft.com/office/drawing/2014/main" id="{4C1F046F-02A2-51F7-058F-90CB3C8177A4}"/>
              </a:ext>
            </a:extLst>
          </p:cNvPr>
          <p:cNvSpPr/>
          <p:nvPr/>
        </p:nvSpPr>
        <p:spPr>
          <a:xfrm>
            <a:off x="-9408" y="500222"/>
            <a:ext cx="12201407" cy="1650311"/>
          </a:xfrm>
          <a:custGeom>
            <a:avLst/>
            <a:gdLst>
              <a:gd name="connsiteX0" fmla="*/ 0 w 12192000"/>
              <a:gd name="connsiteY0" fmla="*/ 0 h 1297479"/>
              <a:gd name="connsiteX1" fmla="*/ 12192000 w 12192000"/>
              <a:gd name="connsiteY1" fmla="*/ 0 h 1297479"/>
              <a:gd name="connsiteX2" fmla="*/ 12192000 w 12192000"/>
              <a:gd name="connsiteY2" fmla="*/ 1297479 h 1297479"/>
              <a:gd name="connsiteX3" fmla="*/ 0 w 12192000"/>
              <a:gd name="connsiteY3" fmla="*/ 1297479 h 1297479"/>
              <a:gd name="connsiteX4" fmla="*/ 0 w 12192000"/>
              <a:gd name="connsiteY4" fmla="*/ 0 h 1297479"/>
              <a:gd name="connsiteX0" fmla="*/ 0 w 12192000"/>
              <a:gd name="connsiteY0" fmla="*/ 632921 h 1930400"/>
              <a:gd name="connsiteX1" fmla="*/ 4978400 w 12192000"/>
              <a:gd name="connsiteY1" fmla="*/ 0 h 1930400"/>
              <a:gd name="connsiteX2" fmla="*/ 12192000 w 12192000"/>
              <a:gd name="connsiteY2" fmla="*/ 632921 h 1930400"/>
              <a:gd name="connsiteX3" fmla="*/ 12192000 w 12192000"/>
              <a:gd name="connsiteY3" fmla="*/ 1930400 h 1930400"/>
              <a:gd name="connsiteX4" fmla="*/ 0 w 12192000"/>
              <a:gd name="connsiteY4" fmla="*/ 1930400 h 1930400"/>
              <a:gd name="connsiteX5" fmla="*/ 0 w 12192000"/>
              <a:gd name="connsiteY5" fmla="*/ 632921 h 1930400"/>
              <a:gd name="connsiteX0" fmla="*/ 0 w 12192000"/>
              <a:gd name="connsiteY0" fmla="*/ 634064 h 1931543"/>
              <a:gd name="connsiteX1" fmla="*/ 1854200 w 12192000"/>
              <a:gd name="connsiteY1" fmla="*/ 475277 h 1931543"/>
              <a:gd name="connsiteX2" fmla="*/ 4978400 w 12192000"/>
              <a:gd name="connsiteY2" fmla="*/ 1143 h 1931543"/>
              <a:gd name="connsiteX3" fmla="*/ 12192000 w 12192000"/>
              <a:gd name="connsiteY3" fmla="*/ 634064 h 1931543"/>
              <a:gd name="connsiteX4" fmla="*/ 12192000 w 12192000"/>
              <a:gd name="connsiteY4" fmla="*/ 1931543 h 1931543"/>
              <a:gd name="connsiteX5" fmla="*/ 0 w 12192000"/>
              <a:gd name="connsiteY5" fmla="*/ 1931543 h 1931543"/>
              <a:gd name="connsiteX6" fmla="*/ 0 w 12192000"/>
              <a:gd name="connsiteY6" fmla="*/ 634064 h 1931543"/>
              <a:gd name="connsiteX0" fmla="*/ 0 w 12192000"/>
              <a:gd name="connsiteY0" fmla="*/ 634064 h 1931543"/>
              <a:gd name="connsiteX1" fmla="*/ 1854200 w 12192000"/>
              <a:gd name="connsiteY1" fmla="*/ 475277 h 1931543"/>
              <a:gd name="connsiteX2" fmla="*/ 4978400 w 12192000"/>
              <a:gd name="connsiteY2" fmla="*/ 1143 h 1931543"/>
              <a:gd name="connsiteX3" fmla="*/ 12192000 w 12192000"/>
              <a:gd name="connsiteY3" fmla="*/ 634064 h 1931543"/>
              <a:gd name="connsiteX4" fmla="*/ 12192000 w 12192000"/>
              <a:gd name="connsiteY4" fmla="*/ 1931543 h 1931543"/>
              <a:gd name="connsiteX5" fmla="*/ 0 w 12192000"/>
              <a:gd name="connsiteY5" fmla="*/ 1931543 h 1931543"/>
              <a:gd name="connsiteX6" fmla="*/ 0 w 12192000"/>
              <a:gd name="connsiteY6" fmla="*/ 634064 h 1931543"/>
              <a:gd name="connsiteX0" fmla="*/ 0 w 12192000"/>
              <a:gd name="connsiteY0" fmla="*/ 634064 h 1931543"/>
              <a:gd name="connsiteX1" fmla="*/ 626533 w 12192000"/>
              <a:gd name="connsiteY1" fmla="*/ 593811 h 1931543"/>
              <a:gd name="connsiteX2" fmla="*/ 1854200 w 12192000"/>
              <a:gd name="connsiteY2" fmla="*/ 475277 h 1931543"/>
              <a:gd name="connsiteX3" fmla="*/ 4978400 w 12192000"/>
              <a:gd name="connsiteY3" fmla="*/ 1143 h 1931543"/>
              <a:gd name="connsiteX4" fmla="*/ 12192000 w 12192000"/>
              <a:gd name="connsiteY4" fmla="*/ 634064 h 1931543"/>
              <a:gd name="connsiteX5" fmla="*/ 12192000 w 12192000"/>
              <a:gd name="connsiteY5" fmla="*/ 1931543 h 1931543"/>
              <a:gd name="connsiteX6" fmla="*/ 0 w 12192000"/>
              <a:gd name="connsiteY6" fmla="*/ 1931543 h 1931543"/>
              <a:gd name="connsiteX7" fmla="*/ 0 w 12192000"/>
              <a:gd name="connsiteY7" fmla="*/ 634064 h 1931543"/>
              <a:gd name="connsiteX0" fmla="*/ 0 w 12192000"/>
              <a:gd name="connsiteY0" fmla="*/ 634064 h 1931543"/>
              <a:gd name="connsiteX1" fmla="*/ 127000 w 12192000"/>
              <a:gd name="connsiteY1" fmla="*/ 636144 h 1931543"/>
              <a:gd name="connsiteX2" fmla="*/ 626533 w 12192000"/>
              <a:gd name="connsiteY2" fmla="*/ 593811 h 1931543"/>
              <a:gd name="connsiteX3" fmla="*/ 1854200 w 12192000"/>
              <a:gd name="connsiteY3" fmla="*/ 475277 h 1931543"/>
              <a:gd name="connsiteX4" fmla="*/ 4978400 w 12192000"/>
              <a:gd name="connsiteY4" fmla="*/ 1143 h 1931543"/>
              <a:gd name="connsiteX5" fmla="*/ 12192000 w 12192000"/>
              <a:gd name="connsiteY5" fmla="*/ 634064 h 1931543"/>
              <a:gd name="connsiteX6" fmla="*/ 12192000 w 12192000"/>
              <a:gd name="connsiteY6" fmla="*/ 1931543 h 1931543"/>
              <a:gd name="connsiteX7" fmla="*/ 0 w 12192000"/>
              <a:gd name="connsiteY7" fmla="*/ 1931543 h 1931543"/>
              <a:gd name="connsiteX8" fmla="*/ 0 w 12192000"/>
              <a:gd name="connsiteY8" fmla="*/ 634064 h 1931543"/>
              <a:gd name="connsiteX0" fmla="*/ 9407 w 12201407"/>
              <a:gd name="connsiteY0" fmla="*/ 634064 h 1931543"/>
              <a:gd name="connsiteX1" fmla="*/ 9407 w 12201407"/>
              <a:gd name="connsiteY1" fmla="*/ 653078 h 1931543"/>
              <a:gd name="connsiteX2" fmla="*/ 136407 w 12201407"/>
              <a:gd name="connsiteY2" fmla="*/ 636144 h 1931543"/>
              <a:gd name="connsiteX3" fmla="*/ 635940 w 12201407"/>
              <a:gd name="connsiteY3" fmla="*/ 593811 h 1931543"/>
              <a:gd name="connsiteX4" fmla="*/ 1863607 w 12201407"/>
              <a:gd name="connsiteY4" fmla="*/ 475277 h 1931543"/>
              <a:gd name="connsiteX5" fmla="*/ 4987807 w 12201407"/>
              <a:gd name="connsiteY5" fmla="*/ 1143 h 1931543"/>
              <a:gd name="connsiteX6" fmla="*/ 12201407 w 12201407"/>
              <a:gd name="connsiteY6" fmla="*/ 634064 h 1931543"/>
              <a:gd name="connsiteX7" fmla="*/ 12201407 w 12201407"/>
              <a:gd name="connsiteY7" fmla="*/ 1931543 h 1931543"/>
              <a:gd name="connsiteX8" fmla="*/ 9407 w 12201407"/>
              <a:gd name="connsiteY8" fmla="*/ 1931543 h 1931543"/>
              <a:gd name="connsiteX9" fmla="*/ 9407 w 12201407"/>
              <a:gd name="connsiteY9" fmla="*/ 634064 h 1931543"/>
              <a:gd name="connsiteX0" fmla="*/ 9407 w 12201407"/>
              <a:gd name="connsiteY0" fmla="*/ 634064 h 1931543"/>
              <a:gd name="connsiteX1" fmla="*/ 9407 w 12201407"/>
              <a:gd name="connsiteY1" fmla="*/ 653078 h 1931543"/>
              <a:gd name="connsiteX2" fmla="*/ 136407 w 12201407"/>
              <a:gd name="connsiteY2" fmla="*/ 636144 h 1931543"/>
              <a:gd name="connsiteX3" fmla="*/ 517408 w 12201407"/>
              <a:gd name="connsiteY3" fmla="*/ 543011 h 1931543"/>
              <a:gd name="connsiteX4" fmla="*/ 635940 w 12201407"/>
              <a:gd name="connsiteY4" fmla="*/ 593811 h 1931543"/>
              <a:gd name="connsiteX5" fmla="*/ 1863607 w 12201407"/>
              <a:gd name="connsiteY5" fmla="*/ 475277 h 1931543"/>
              <a:gd name="connsiteX6" fmla="*/ 4987807 w 12201407"/>
              <a:gd name="connsiteY6" fmla="*/ 1143 h 1931543"/>
              <a:gd name="connsiteX7" fmla="*/ 12201407 w 12201407"/>
              <a:gd name="connsiteY7" fmla="*/ 634064 h 1931543"/>
              <a:gd name="connsiteX8" fmla="*/ 12201407 w 12201407"/>
              <a:gd name="connsiteY8" fmla="*/ 1931543 h 1931543"/>
              <a:gd name="connsiteX9" fmla="*/ 9407 w 12201407"/>
              <a:gd name="connsiteY9" fmla="*/ 1931543 h 1931543"/>
              <a:gd name="connsiteX10" fmla="*/ 9407 w 12201407"/>
              <a:gd name="connsiteY10" fmla="*/ 634064 h 1931543"/>
              <a:gd name="connsiteX0" fmla="*/ 9407 w 12201407"/>
              <a:gd name="connsiteY0" fmla="*/ 634064 h 1931543"/>
              <a:gd name="connsiteX1" fmla="*/ 9407 w 12201407"/>
              <a:gd name="connsiteY1" fmla="*/ 653078 h 1931543"/>
              <a:gd name="connsiteX2" fmla="*/ 144873 w 12201407"/>
              <a:gd name="connsiteY2" fmla="*/ 619210 h 1931543"/>
              <a:gd name="connsiteX3" fmla="*/ 517408 w 12201407"/>
              <a:gd name="connsiteY3" fmla="*/ 543011 h 1931543"/>
              <a:gd name="connsiteX4" fmla="*/ 635940 w 12201407"/>
              <a:gd name="connsiteY4" fmla="*/ 593811 h 1931543"/>
              <a:gd name="connsiteX5" fmla="*/ 1863607 w 12201407"/>
              <a:gd name="connsiteY5" fmla="*/ 475277 h 1931543"/>
              <a:gd name="connsiteX6" fmla="*/ 4987807 w 12201407"/>
              <a:gd name="connsiteY6" fmla="*/ 1143 h 1931543"/>
              <a:gd name="connsiteX7" fmla="*/ 12201407 w 12201407"/>
              <a:gd name="connsiteY7" fmla="*/ 634064 h 1931543"/>
              <a:gd name="connsiteX8" fmla="*/ 12201407 w 12201407"/>
              <a:gd name="connsiteY8" fmla="*/ 1931543 h 1931543"/>
              <a:gd name="connsiteX9" fmla="*/ 9407 w 12201407"/>
              <a:gd name="connsiteY9" fmla="*/ 1931543 h 1931543"/>
              <a:gd name="connsiteX10" fmla="*/ 9407 w 12201407"/>
              <a:gd name="connsiteY10" fmla="*/ 634064 h 1931543"/>
              <a:gd name="connsiteX0" fmla="*/ 9407 w 12201407"/>
              <a:gd name="connsiteY0" fmla="*/ 634064 h 1931543"/>
              <a:gd name="connsiteX1" fmla="*/ 9407 w 12201407"/>
              <a:gd name="connsiteY1" fmla="*/ 653078 h 1931543"/>
              <a:gd name="connsiteX2" fmla="*/ 144873 w 12201407"/>
              <a:gd name="connsiteY2" fmla="*/ 619210 h 1931543"/>
              <a:gd name="connsiteX3" fmla="*/ 517408 w 12201407"/>
              <a:gd name="connsiteY3" fmla="*/ 543011 h 1931543"/>
              <a:gd name="connsiteX4" fmla="*/ 1152407 w 12201407"/>
              <a:gd name="connsiteY4" fmla="*/ 517611 h 1931543"/>
              <a:gd name="connsiteX5" fmla="*/ 1863607 w 12201407"/>
              <a:gd name="connsiteY5" fmla="*/ 475277 h 1931543"/>
              <a:gd name="connsiteX6" fmla="*/ 4987807 w 12201407"/>
              <a:gd name="connsiteY6" fmla="*/ 1143 h 1931543"/>
              <a:gd name="connsiteX7" fmla="*/ 12201407 w 12201407"/>
              <a:gd name="connsiteY7" fmla="*/ 634064 h 1931543"/>
              <a:gd name="connsiteX8" fmla="*/ 12201407 w 12201407"/>
              <a:gd name="connsiteY8" fmla="*/ 1931543 h 1931543"/>
              <a:gd name="connsiteX9" fmla="*/ 9407 w 12201407"/>
              <a:gd name="connsiteY9" fmla="*/ 1931543 h 1931543"/>
              <a:gd name="connsiteX10" fmla="*/ 9407 w 12201407"/>
              <a:gd name="connsiteY10" fmla="*/ 634064 h 1931543"/>
              <a:gd name="connsiteX0" fmla="*/ 9407 w 12201407"/>
              <a:gd name="connsiteY0" fmla="*/ 634064 h 1931543"/>
              <a:gd name="connsiteX1" fmla="*/ 9407 w 12201407"/>
              <a:gd name="connsiteY1" fmla="*/ 653078 h 1931543"/>
              <a:gd name="connsiteX2" fmla="*/ 144873 w 12201407"/>
              <a:gd name="connsiteY2" fmla="*/ 619210 h 1931543"/>
              <a:gd name="connsiteX3" fmla="*/ 534342 w 12201407"/>
              <a:gd name="connsiteY3" fmla="*/ 576878 h 1931543"/>
              <a:gd name="connsiteX4" fmla="*/ 1152407 w 12201407"/>
              <a:gd name="connsiteY4" fmla="*/ 517611 h 1931543"/>
              <a:gd name="connsiteX5" fmla="*/ 1863607 w 12201407"/>
              <a:gd name="connsiteY5" fmla="*/ 475277 h 1931543"/>
              <a:gd name="connsiteX6" fmla="*/ 4987807 w 12201407"/>
              <a:gd name="connsiteY6" fmla="*/ 1143 h 1931543"/>
              <a:gd name="connsiteX7" fmla="*/ 12201407 w 12201407"/>
              <a:gd name="connsiteY7" fmla="*/ 634064 h 1931543"/>
              <a:gd name="connsiteX8" fmla="*/ 12201407 w 12201407"/>
              <a:gd name="connsiteY8" fmla="*/ 1931543 h 1931543"/>
              <a:gd name="connsiteX9" fmla="*/ 9407 w 12201407"/>
              <a:gd name="connsiteY9" fmla="*/ 1931543 h 1931543"/>
              <a:gd name="connsiteX10" fmla="*/ 9407 w 12201407"/>
              <a:gd name="connsiteY10" fmla="*/ 634064 h 1931543"/>
              <a:gd name="connsiteX0" fmla="*/ 9407 w 12201407"/>
              <a:gd name="connsiteY0" fmla="*/ 634064 h 1931543"/>
              <a:gd name="connsiteX1" fmla="*/ 9407 w 12201407"/>
              <a:gd name="connsiteY1" fmla="*/ 653078 h 1931543"/>
              <a:gd name="connsiteX2" fmla="*/ 144873 w 12201407"/>
              <a:gd name="connsiteY2" fmla="*/ 619210 h 1931543"/>
              <a:gd name="connsiteX3" fmla="*/ 534342 w 12201407"/>
              <a:gd name="connsiteY3" fmla="*/ 576878 h 1931543"/>
              <a:gd name="connsiteX4" fmla="*/ 1237073 w 12201407"/>
              <a:gd name="connsiteY4" fmla="*/ 458344 h 1931543"/>
              <a:gd name="connsiteX5" fmla="*/ 1863607 w 12201407"/>
              <a:gd name="connsiteY5" fmla="*/ 475277 h 1931543"/>
              <a:gd name="connsiteX6" fmla="*/ 4987807 w 12201407"/>
              <a:gd name="connsiteY6" fmla="*/ 1143 h 1931543"/>
              <a:gd name="connsiteX7" fmla="*/ 12201407 w 12201407"/>
              <a:gd name="connsiteY7" fmla="*/ 634064 h 1931543"/>
              <a:gd name="connsiteX8" fmla="*/ 12201407 w 12201407"/>
              <a:gd name="connsiteY8" fmla="*/ 1931543 h 1931543"/>
              <a:gd name="connsiteX9" fmla="*/ 9407 w 12201407"/>
              <a:gd name="connsiteY9" fmla="*/ 1931543 h 1931543"/>
              <a:gd name="connsiteX10" fmla="*/ 9407 w 12201407"/>
              <a:gd name="connsiteY10" fmla="*/ 634064 h 1931543"/>
              <a:gd name="connsiteX0" fmla="*/ 9407 w 12201407"/>
              <a:gd name="connsiteY0" fmla="*/ 634397 h 1931876"/>
              <a:gd name="connsiteX1" fmla="*/ 9407 w 12201407"/>
              <a:gd name="connsiteY1" fmla="*/ 653411 h 1931876"/>
              <a:gd name="connsiteX2" fmla="*/ 144873 w 12201407"/>
              <a:gd name="connsiteY2" fmla="*/ 619543 h 1931876"/>
              <a:gd name="connsiteX3" fmla="*/ 534342 w 12201407"/>
              <a:gd name="connsiteY3" fmla="*/ 577211 h 1931876"/>
              <a:gd name="connsiteX4" fmla="*/ 1237073 w 12201407"/>
              <a:gd name="connsiteY4" fmla="*/ 458677 h 1931876"/>
              <a:gd name="connsiteX5" fmla="*/ 1897473 w 12201407"/>
              <a:gd name="connsiteY5" fmla="*/ 382476 h 1931876"/>
              <a:gd name="connsiteX6" fmla="*/ 4987807 w 12201407"/>
              <a:gd name="connsiteY6" fmla="*/ 1476 h 1931876"/>
              <a:gd name="connsiteX7" fmla="*/ 12201407 w 12201407"/>
              <a:gd name="connsiteY7" fmla="*/ 634397 h 1931876"/>
              <a:gd name="connsiteX8" fmla="*/ 12201407 w 12201407"/>
              <a:gd name="connsiteY8" fmla="*/ 1931876 h 1931876"/>
              <a:gd name="connsiteX9" fmla="*/ 9407 w 12201407"/>
              <a:gd name="connsiteY9" fmla="*/ 1931876 h 1931876"/>
              <a:gd name="connsiteX10" fmla="*/ 9407 w 12201407"/>
              <a:gd name="connsiteY10" fmla="*/ 634397 h 1931876"/>
              <a:gd name="connsiteX0" fmla="*/ 9407 w 12201407"/>
              <a:gd name="connsiteY0" fmla="*/ 663907 h 1961386"/>
              <a:gd name="connsiteX1" fmla="*/ 9407 w 12201407"/>
              <a:gd name="connsiteY1" fmla="*/ 682921 h 1961386"/>
              <a:gd name="connsiteX2" fmla="*/ 144873 w 12201407"/>
              <a:gd name="connsiteY2" fmla="*/ 649053 h 1961386"/>
              <a:gd name="connsiteX3" fmla="*/ 534342 w 12201407"/>
              <a:gd name="connsiteY3" fmla="*/ 606721 h 1961386"/>
              <a:gd name="connsiteX4" fmla="*/ 1237073 w 12201407"/>
              <a:gd name="connsiteY4" fmla="*/ 488187 h 1961386"/>
              <a:gd name="connsiteX5" fmla="*/ 1897473 w 12201407"/>
              <a:gd name="connsiteY5" fmla="*/ 411986 h 1961386"/>
              <a:gd name="connsiteX6" fmla="*/ 3641608 w 12201407"/>
              <a:gd name="connsiteY6" fmla="*/ 157987 h 1961386"/>
              <a:gd name="connsiteX7" fmla="*/ 4987807 w 12201407"/>
              <a:gd name="connsiteY7" fmla="*/ 30986 h 1961386"/>
              <a:gd name="connsiteX8" fmla="*/ 12201407 w 12201407"/>
              <a:gd name="connsiteY8" fmla="*/ 663907 h 1961386"/>
              <a:gd name="connsiteX9" fmla="*/ 12201407 w 12201407"/>
              <a:gd name="connsiteY9" fmla="*/ 1961386 h 1961386"/>
              <a:gd name="connsiteX10" fmla="*/ 9407 w 12201407"/>
              <a:gd name="connsiteY10" fmla="*/ 1961386 h 1961386"/>
              <a:gd name="connsiteX11" fmla="*/ 9407 w 12201407"/>
              <a:gd name="connsiteY11" fmla="*/ 663907 h 1961386"/>
              <a:gd name="connsiteX0" fmla="*/ 9407 w 12201407"/>
              <a:gd name="connsiteY0" fmla="*/ 595174 h 1892653"/>
              <a:gd name="connsiteX1" fmla="*/ 9407 w 12201407"/>
              <a:gd name="connsiteY1" fmla="*/ 614188 h 1892653"/>
              <a:gd name="connsiteX2" fmla="*/ 144873 w 12201407"/>
              <a:gd name="connsiteY2" fmla="*/ 580320 h 1892653"/>
              <a:gd name="connsiteX3" fmla="*/ 534342 w 12201407"/>
              <a:gd name="connsiteY3" fmla="*/ 537988 h 1892653"/>
              <a:gd name="connsiteX4" fmla="*/ 1237073 w 12201407"/>
              <a:gd name="connsiteY4" fmla="*/ 419454 h 1892653"/>
              <a:gd name="connsiteX5" fmla="*/ 1897473 w 12201407"/>
              <a:gd name="connsiteY5" fmla="*/ 343253 h 1892653"/>
              <a:gd name="connsiteX6" fmla="*/ 3641608 w 12201407"/>
              <a:gd name="connsiteY6" fmla="*/ 89254 h 1892653"/>
              <a:gd name="connsiteX7" fmla="*/ 5741341 w 12201407"/>
              <a:gd name="connsiteY7" fmla="*/ 46920 h 1892653"/>
              <a:gd name="connsiteX8" fmla="*/ 12201407 w 12201407"/>
              <a:gd name="connsiteY8" fmla="*/ 595174 h 1892653"/>
              <a:gd name="connsiteX9" fmla="*/ 12201407 w 12201407"/>
              <a:gd name="connsiteY9" fmla="*/ 1892653 h 1892653"/>
              <a:gd name="connsiteX10" fmla="*/ 9407 w 12201407"/>
              <a:gd name="connsiteY10" fmla="*/ 1892653 h 1892653"/>
              <a:gd name="connsiteX11" fmla="*/ 9407 w 12201407"/>
              <a:gd name="connsiteY11" fmla="*/ 595174 h 1892653"/>
              <a:gd name="connsiteX0" fmla="*/ 9407 w 12201407"/>
              <a:gd name="connsiteY0" fmla="*/ 621168 h 1918647"/>
              <a:gd name="connsiteX1" fmla="*/ 9407 w 12201407"/>
              <a:gd name="connsiteY1" fmla="*/ 640182 h 1918647"/>
              <a:gd name="connsiteX2" fmla="*/ 144873 w 12201407"/>
              <a:gd name="connsiteY2" fmla="*/ 606314 h 1918647"/>
              <a:gd name="connsiteX3" fmla="*/ 534342 w 12201407"/>
              <a:gd name="connsiteY3" fmla="*/ 563982 h 1918647"/>
              <a:gd name="connsiteX4" fmla="*/ 1237073 w 12201407"/>
              <a:gd name="connsiteY4" fmla="*/ 445448 h 1918647"/>
              <a:gd name="connsiteX5" fmla="*/ 1897473 w 12201407"/>
              <a:gd name="connsiteY5" fmla="*/ 369247 h 1918647"/>
              <a:gd name="connsiteX6" fmla="*/ 3641608 w 12201407"/>
              <a:gd name="connsiteY6" fmla="*/ 115248 h 1918647"/>
              <a:gd name="connsiteX7" fmla="*/ 6003807 w 12201407"/>
              <a:gd name="connsiteY7" fmla="*/ 39047 h 1918647"/>
              <a:gd name="connsiteX8" fmla="*/ 12201407 w 12201407"/>
              <a:gd name="connsiteY8" fmla="*/ 621168 h 1918647"/>
              <a:gd name="connsiteX9" fmla="*/ 12201407 w 12201407"/>
              <a:gd name="connsiteY9" fmla="*/ 1918647 h 1918647"/>
              <a:gd name="connsiteX10" fmla="*/ 9407 w 12201407"/>
              <a:gd name="connsiteY10" fmla="*/ 1918647 h 1918647"/>
              <a:gd name="connsiteX11" fmla="*/ 9407 w 12201407"/>
              <a:gd name="connsiteY11" fmla="*/ 621168 h 1918647"/>
              <a:gd name="connsiteX0" fmla="*/ 9407 w 12201407"/>
              <a:gd name="connsiteY0" fmla="*/ 617474 h 1914953"/>
              <a:gd name="connsiteX1" fmla="*/ 9407 w 12201407"/>
              <a:gd name="connsiteY1" fmla="*/ 636488 h 1914953"/>
              <a:gd name="connsiteX2" fmla="*/ 144873 w 12201407"/>
              <a:gd name="connsiteY2" fmla="*/ 602620 h 1914953"/>
              <a:gd name="connsiteX3" fmla="*/ 534342 w 12201407"/>
              <a:gd name="connsiteY3" fmla="*/ 560288 h 1914953"/>
              <a:gd name="connsiteX4" fmla="*/ 1237073 w 12201407"/>
              <a:gd name="connsiteY4" fmla="*/ 441754 h 1914953"/>
              <a:gd name="connsiteX5" fmla="*/ 1897473 w 12201407"/>
              <a:gd name="connsiteY5" fmla="*/ 365553 h 1914953"/>
              <a:gd name="connsiteX6" fmla="*/ 3641608 w 12201407"/>
              <a:gd name="connsiteY6" fmla="*/ 111554 h 1914953"/>
              <a:gd name="connsiteX7" fmla="*/ 6003807 w 12201407"/>
              <a:gd name="connsiteY7" fmla="*/ 35353 h 1914953"/>
              <a:gd name="connsiteX8" fmla="*/ 12201407 w 12201407"/>
              <a:gd name="connsiteY8" fmla="*/ 617474 h 1914953"/>
              <a:gd name="connsiteX9" fmla="*/ 12201407 w 12201407"/>
              <a:gd name="connsiteY9" fmla="*/ 1914953 h 1914953"/>
              <a:gd name="connsiteX10" fmla="*/ 9407 w 12201407"/>
              <a:gd name="connsiteY10" fmla="*/ 1914953 h 1914953"/>
              <a:gd name="connsiteX11" fmla="*/ 9407 w 12201407"/>
              <a:gd name="connsiteY11" fmla="*/ 617474 h 1914953"/>
              <a:gd name="connsiteX0" fmla="*/ 9407 w 12201407"/>
              <a:gd name="connsiteY0" fmla="*/ 1086577 h 2384056"/>
              <a:gd name="connsiteX1" fmla="*/ 9407 w 12201407"/>
              <a:gd name="connsiteY1" fmla="*/ 1105591 h 2384056"/>
              <a:gd name="connsiteX2" fmla="*/ 144873 w 12201407"/>
              <a:gd name="connsiteY2" fmla="*/ 1071723 h 2384056"/>
              <a:gd name="connsiteX3" fmla="*/ 534342 w 12201407"/>
              <a:gd name="connsiteY3" fmla="*/ 1029391 h 2384056"/>
              <a:gd name="connsiteX4" fmla="*/ 1237073 w 12201407"/>
              <a:gd name="connsiteY4" fmla="*/ 910857 h 2384056"/>
              <a:gd name="connsiteX5" fmla="*/ 1897473 w 12201407"/>
              <a:gd name="connsiteY5" fmla="*/ 834656 h 2384056"/>
              <a:gd name="connsiteX6" fmla="*/ 3641608 w 12201407"/>
              <a:gd name="connsiteY6" fmla="*/ 580657 h 2384056"/>
              <a:gd name="connsiteX7" fmla="*/ 6003807 w 12201407"/>
              <a:gd name="connsiteY7" fmla="*/ 504456 h 2384056"/>
              <a:gd name="connsiteX8" fmla="*/ 12201407 w 12201407"/>
              <a:gd name="connsiteY8" fmla="*/ 1086577 h 2384056"/>
              <a:gd name="connsiteX9" fmla="*/ 12201407 w 12201407"/>
              <a:gd name="connsiteY9" fmla="*/ 2384056 h 2384056"/>
              <a:gd name="connsiteX10" fmla="*/ 9407 w 12201407"/>
              <a:gd name="connsiteY10" fmla="*/ 2384056 h 2384056"/>
              <a:gd name="connsiteX11" fmla="*/ 9407 w 12201407"/>
              <a:gd name="connsiteY11" fmla="*/ 1086577 h 2384056"/>
              <a:gd name="connsiteX0" fmla="*/ 9407 w 12201407"/>
              <a:gd name="connsiteY0" fmla="*/ 969902 h 2267381"/>
              <a:gd name="connsiteX1" fmla="*/ 9407 w 12201407"/>
              <a:gd name="connsiteY1" fmla="*/ 988916 h 2267381"/>
              <a:gd name="connsiteX2" fmla="*/ 144873 w 12201407"/>
              <a:gd name="connsiteY2" fmla="*/ 955048 h 2267381"/>
              <a:gd name="connsiteX3" fmla="*/ 534342 w 12201407"/>
              <a:gd name="connsiteY3" fmla="*/ 912716 h 2267381"/>
              <a:gd name="connsiteX4" fmla="*/ 1237073 w 12201407"/>
              <a:gd name="connsiteY4" fmla="*/ 794182 h 2267381"/>
              <a:gd name="connsiteX5" fmla="*/ 1897473 w 12201407"/>
              <a:gd name="connsiteY5" fmla="*/ 717981 h 2267381"/>
              <a:gd name="connsiteX6" fmla="*/ 3641608 w 12201407"/>
              <a:gd name="connsiteY6" fmla="*/ 463982 h 2267381"/>
              <a:gd name="connsiteX7" fmla="*/ 6003807 w 12201407"/>
              <a:gd name="connsiteY7" fmla="*/ 387781 h 2267381"/>
              <a:gd name="connsiteX8" fmla="*/ 9026408 w 12201407"/>
              <a:gd name="connsiteY8" fmla="*/ 15249 h 2267381"/>
              <a:gd name="connsiteX9" fmla="*/ 12201407 w 12201407"/>
              <a:gd name="connsiteY9" fmla="*/ 969902 h 2267381"/>
              <a:gd name="connsiteX10" fmla="*/ 12201407 w 12201407"/>
              <a:gd name="connsiteY10" fmla="*/ 2267381 h 2267381"/>
              <a:gd name="connsiteX11" fmla="*/ 9407 w 12201407"/>
              <a:gd name="connsiteY11" fmla="*/ 2267381 h 2267381"/>
              <a:gd name="connsiteX12" fmla="*/ 9407 w 12201407"/>
              <a:gd name="connsiteY12" fmla="*/ 969902 h 2267381"/>
              <a:gd name="connsiteX0" fmla="*/ 9407 w 12201407"/>
              <a:gd name="connsiteY0" fmla="*/ 1126805 h 2424284"/>
              <a:gd name="connsiteX1" fmla="*/ 9407 w 12201407"/>
              <a:gd name="connsiteY1" fmla="*/ 1145819 h 2424284"/>
              <a:gd name="connsiteX2" fmla="*/ 144873 w 12201407"/>
              <a:gd name="connsiteY2" fmla="*/ 1111951 h 2424284"/>
              <a:gd name="connsiteX3" fmla="*/ 534342 w 12201407"/>
              <a:gd name="connsiteY3" fmla="*/ 1069619 h 2424284"/>
              <a:gd name="connsiteX4" fmla="*/ 1237073 w 12201407"/>
              <a:gd name="connsiteY4" fmla="*/ 951085 h 2424284"/>
              <a:gd name="connsiteX5" fmla="*/ 1897473 w 12201407"/>
              <a:gd name="connsiteY5" fmla="*/ 874884 h 2424284"/>
              <a:gd name="connsiteX6" fmla="*/ 3641608 w 12201407"/>
              <a:gd name="connsiteY6" fmla="*/ 620885 h 2424284"/>
              <a:gd name="connsiteX7" fmla="*/ 6003807 w 12201407"/>
              <a:gd name="connsiteY7" fmla="*/ 544684 h 2424284"/>
              <a:gd name="connsiteX8" fmla="*/ 9026408 w 12201407"/>
              <a:gd name="connsiteY8" fmla="*/ 172152 h 2424284"/>
              <a:gd name="connsiteX9" fmla="*/ 12201407 w 12201407"/>
              <a:gd name="connsiteY9" fmla="*/ 1126805 h 2424284"/>
              <a:gd name="connsiteX10" fmla="*/ 12201407 w 12201407"/>
              <a:gd name="connsiteY10" fmla="*/ 2424284 h 2424284"/>
              <a:gd name="connsiteX11" fmla="*/ 9407 w 12201407"/>
              <a:gd name="connsiteY11" fmla="*/ 2424284 h 2424284"/>
              <a:gd name="connsiteX12" fmla="*/ 9407 w 12201407"/>
              <a:gd name="connsiteY12" fmla="*/ 1126805 h 2424284"/>
              <a:gd name="connsiteX0" fmla="*/ 9407 w 12201407"/>
              <a:gd name="connsiteY0" fmla="*/ 1126805 h 2424284"/>
              <a:gd name="connsiteX1" fmla="*/ 9407 w 12201407"/>
              <a:gd name="connsiteY1" fmla="*/ 1145819 h 2424284"/>
              <a:gd name="connsiteX2" fmla="*/ 144873 w 12201407"/>
              <a:gd name="connsiteY2" fmla="*/ 1111951 h 2424284"/>
              <a:gd name="connsiteX3" fmla="*/ 534342 w 12201407"/>
              <a:gd name="connsiteY3" fmla="*/ 1069619 h 2424284"/>
              <a:gd name="connsiteX4" fmla="*/ 1237073 w 12201407"/>
              <a:gd name="connsiteY4" fmla="*/ 951085 h 2424284"/>
              <a:gd name="connsiteX5" fmla="*/ 1897473 w 12201407"/>
              <a:gd name="connsiteY5" fmla="*/ 874884 h 2424284"/>
              <a:gd name="connsiteX6" fmla="*/ 3641608 w 12201407"/>
              <a:gd name="connsiteY6" fmla="*/ 620885 h 2424284"/>
              <a:gd name="connsiteX7" fmla="*/ 6003807 w 12201407"/>
              <a:gd name="connsiteY7" fmla="*/ 544684 h 2424284"/>
              <a:gd name="connsiteX8" fmla="*/ 9026408 w 12201407"/>
              <a:gd name="connsiteY8" fmla="*/ 172152 h 2424284"/>
              <a:gd name="connsiteX9" fmla="*/ 12201407 w 12201407"/>
              <a:gd name="connsiteY9" fmla="*/ 1126805 h 2424284"/>
              <a:gd name="connsiteX10" fmla="*/ 12201407 w 12201407"/>
              <a:gd name="connsiteY10" fmla="*/ 2424284 h 2424284"/>
              <a:gd name="connsiteX11" fmla="*/ 9407 w 12201407"/>
              <a:gd name="connsiteY11" fmla="*/ 2424284 h 2424284"/>
              <a:gd name="connsiteX12" fmla="*/ 9407 w 12201407"/>
              <a:gd name="connsiteY12" fmla="*/ 1126805 h 2424284"/>
              <a:gd name="connsiteX0" fmla="*/ 9407 w 12201407"/>
              <a:gd name="connsiteY0" fmla="*/ 1222026 h 2519505"/>
              <a:gd name="connsiteX1" fmla="*/ 9407 w 12201407"/>
              <a:gd name="connsiteY1" fmla="*/ 1241040 h 2519505"/>
              <a:gd name="connsiteX2" fmla="*/ 144873 w 12201407"/>
              <a:gd name="connsiteY2" fmla="*/ 1207172 h 2519505"/>
              <a:gd name="connsiteX3" fmla="*/ 534342 w 12201407"/>
              <a:gd name="connsiteY3" fmla="*/ 1164840 h 2519505"/>
              <a:gd name="connsiteX4" fmla="*/ 1237073 w 12201407"/>
              <a:gd name="connsiteY4" fmla="*/ 1046306 h 2519505"/>
              <a:gd name="connsiteX5" fmla="*/ 1897473 w 12201407"/>
              <a:gd name="connsiteY5" fmla="*/ 970105 h 2519505"/>
              <a:gd name="connsiteX6" fmla="*/ 3641608 w 12201407"/>
              <a:gd name="connsiteY6" fmla="*/ 716106 h 2519505"/>
              <a:gd name="connsiteX7" fmla="*/ 6046141 w 12201407"/>
              <a:gd name="connsiteY7" fmla="*/ 208105 h 2519505"/>
              <a:gd name="connsiteX8" fmla="*/ 9026408 w 12201407"/>
              <a:gd name="connsiteY8" fmla="*/ 267373 h 2519505"/>
              <a:gd name="connsiteX9" fmla="*/ 12201407 w 12201407"/>
              <a:gd name="connsiteY9" fmla="*/ 1222026 h 2519505"/>
              <a:gd name="connsiteX10" fmla="*/ 12201407 w 12201407"/>
              <a:gd name="connsiteY10" fmla="*/ 2519505 h 2519505"/>
              <a:gd name="connsiteX11" fmla="*/ 9407 w 12201407"/>
              <a:gd name="connsiteY11" fmla="*/ 2519505 h 2519505"/>
              <a:gd name="connsiteX12" fmla="*/ 9407 w 12201407"/>
              <a:gd name="connsiteY12" fmla="*/ 1222026 h 2519505"/>
              <a:gd name="connsiteX0" fmla="*/ 9407 w 12201407"/>
              <a:gd name="connsiteY0" fmla="*/ 1445030 h 2742509"/>
              <a:gd name="connsiteX1" fmla="*/ 9407 w 12201407"/>
              <a:gd name="connsiteY1" fmla="*/ 1464044 h 2742509"/>
              <a:gd name="connsiteX2" fmla="*/ 144873 w 12201407"/>
              <a:gd name="connsiteY2" fmla="*/ 1430176 h 2742509"/>
              <a:gd name="connsiteX3" fmla="*/ 534342 w 12201407"/>
              <a:gd name="connsiteY3" fmla="*/ 1387844 h 2742509"/>
              <a:gd name="connsiteX4" fmla="*/ 1237073 w 12201407"/>
              <a:gd name="connsiteY4" fmla="*/ 1269310 h 2742509"/>
              <a:gd name="connsiteX5" fmla="*/ 1897473 w 12201407"/>
              <a:gd name="connsiteY5" fmla="*/ 1193109 h 2742509"/>
              <a:gd name="connsiteX6" fmla="*/ 3641608 w 12201407"/>
              <a:gd name="connsiteY6" fmla="*/ 939110 h 2742509"/>
              <a:gd name="connsiteX7" fmla="*/ 6046141 w 12201407"/>
              <a:gd name="connsiteY7" fmla="*/ 431109 h 2742509"/>
              <a:gd name="connsiteX8" fmla="*/ 9128008 w 12201407"/>
              <a:gd name="connsiteY8" fmla="*/ 194043 h 2742509"/>
              <a:gd name="connsiteX9" fmla="*/ 12201407 w 12201407"/>
              <a:gd name="connsiteY9" fmla="*/ 1445030 h 2742509"/>
              <a:gd name="connsiteX10" fmla="*/ 12201407 w 12201407"/>
              <a:gd name="connsiteY10" fmla="*/ 2742509 h 2742509"/>
              <a:gd name="connsiteX11" fmla="*/ 9407 w 12201407"/>
              <a:gd name="connsiteY11" fmla="*/ 2742509 h 2742509"/>
              <a:gd name="connsiteX12" fmla="*/ 9407 w 12201407"/>
              <a:gd name="connsiteY12" fmla="*/ 1445030 h 2742509"/>
              <a:gd name="connsiteX0" fmla="*/ 9407 w 12201407"/>
              <a:gd name="connsiteY0" fmla="*/ 1445030 h 2742509"/>
              <a:gd name="connsiteX1" fmla="*/ 9407 w 12201407"/>
              <a:gd name="connsiteY1" fmla="*/ 1464044 h 2742509"/>
              <a:gd name="connsiteX2" fmla="*/ 144873 w 12201407"/>
              <a:gd name="connsiteY2" fmla="*/ 1430176 h 2742509"/>
              <a:gd name="connsiteX3" fmla="*/ 534342 w 12201407"/>
              <a:gd name="connsiteY3" fmla="*/ 1387844 h 2742509"/>
              <a:gd name="connsiteX4" fmla="*/ 1237073 w 12201407"/>
              <a:gd name="connsiteY4" fmla="*/ 1269310 h 2742509"/>
              <a:gd name="connsiteX5" fmla="*/ 1889006 w 12201407"/>
              <a:gd name="connsiteY5" fmla="*/ 1023776 h 2742509"/>
              <a:gd name="connsiteX6" fmla="*/ 3641608 w 12201407"/>
              <a:gd name="connsiteY6" fmla="*/ 939110 h 2742509"/>
              <a:gd name="connsiteX7" fmla="*/ 6046141 w 12201407"/>
              <a:gd name="connsiteY7" fmla="*/ 431109 h 2742509"/>
              <a:gd name="connsiteX8" fmla="*/ 9128008 w 12201407"/>
              <a:gd name="connsiteY8" fmla="*/ 194043 h 2742509"/>
              <a:gd name="connsiteX9" fmla="*/ 12201407 w 12201407"/>
              <a:gd name="connsiteY9" fmla="*/ 1445030 h 2742509"/>
              <a:gd name="connsiteX10" fmla="*/ 12201407 w 12201407"/>
              <a:gd name="connsiteY10" fmla="*/ 2742509 h 2742509"/>
              <a:gd name="connsiteX11" fmla="*/ 9407 w 12201407"/>
              <a:gd name="connsiteY11" fmla="*/ 2742509 h 2742509"/>
              <a:gd name="connsiteX12" fmla="*/ 9407 w 12201407"/>
              <a:gd name="connsiteY12" fmla="*/ 1445030 h 2742509"/>
              <a:gd name="connsiteX0" fmla="*/ 9407 w 12201407"/>
              <a:gd name="connsiteY0" fmla="*/ 1445030 h 2742509"/>
              <a:gd name="connsiteX1" fmla="*/ 9407 w 12201407"/>
              <a:gd name="connsiteY1" fmla="*/ 1464044 h 2742509"/>
              <a:gd name="connsiteX2" fmla="*/ 144873 w 12201407"/>
              <a:gd name="connsiteY2" fmla="*/ 1430176 h 2742509"/>
              <a:gd name="connsiteX3" fmla="*/ 534342 w 12201407"/>
              <a:gd name="connsiteY3" fmla="*/ 1387844 h 2742509"/>
              <a:gd name="connsiteX4" fmla="*/ 1228606 w 12201407"/>
              <a:gd name="connsiteY4" fmla="*/ 1083043 h 2742509"/>
              <a:gd name="connsiteX5" fmla="*/ 1889006 w 12201407"/>
              <a:gd name="connsiteY5" fmla="*/ 1023776 h 2742509"/>
              <a:gd name="connsiteX6" fmla="*/ 3641608 w 12201407"/>
              <a:gd name="connsiteY6" fmla="*/ 939110 h 2742509"/>
              <a:gd name="connsiteX7" fmla="*/ 6046141 w 12201407"/>
              <a:gd name="connsiteY7" fmla="*/ 431109 h 2742509"/>
              <a:gd name="connsiteX8" fmla="*/ 9128008 w 12201407"/>
              <a:gd name="connsiteY8" fmla="*/ 194043 h 2742509"/>
              <a:gd name="connsiteX9" fmla="*/ 12201407 w 12201407"/>
              <a:gd name="connsiteY9" fmla="*/ 1445030 h 2742509"/>
              <a:gd name="connsiteX10" fmla="*/ 12201407 w 12201407"/>
              <a:gd name="connsiteY10" fmla="*/ 2742509 h 2742509"/>
              <a:gd name="connsiteX11" fmla="*/ 9407 w 12201407"/>
              <a:gd name="connsiteY11" fmla="*/ 2742509 h 2742509"/>
              <a:gd name="connsiteX12" fmla="*/ 9407 w 12201407"/>
              <a:gd name="connsiteY12" fmla="*/ 1445030 h 2742509"/>
              <a:gd name="connsiteX0" fmla="*/ 9407 w 12201407"/>
              <a:gd name="connsiteY0" fmla="*/ 1445030 h 2742509"/>
              <a:gd name="connsiteX1" fmla="*/ 9407 w 12201407"/>
              <a:gd name="connsiteY1" fmla="*/ 1464044 h 2742509"/>
              <a:gd name="connsiteX2" fmla="*/ 144873 w 12201407"/>
              <a:gd name="connsiteY2" fmla="*/ 1430176 h 2742509"/>
              <a:gd name="connsiteX3" fmla="*/ 551276 w 12201407"/>
              <a:gd name="connsiteY3" fmla="*/ 1260844 h 2742509"/>
              <a:gd name="connsiteX4" fmla="*/ 1228606 w 12201407"/>
              <a:gd name="connsiteY4" fmla="*/ 1083043 h 2742509"/>
              <a:gd name="connsiteX5" fmla="*/ 1889006 w 12201407"/>
              <a:gd name="connsiteY5" fmla="*/ 1023776 h 2742509"/>
              <a:gd name="connsiteX6" fmla="*/ 3641608 w 12201407"/>
              <a:gd name="connsiteY6" fmla="*/ 939110 h 2742509"/>
              <a:gd name="connsiteX7" fmla="*/ 6046141 w 12201407"/>
              <a:gd name="connsiteY7" fmla="*/ 431109 h 2742509"/>
              <a:gd name="connsiteX8" fmla="*/ 9128008 w 12201407"/>
              <a:gd name="connsiteY8" fmla="*/ 194043 h 2742509"/>
              <a:gd name="connsiteX9" fmla="*/ 12201407 w 12201407"/>
              <a:gd name="connsiteY9" fmla="*/ 1445030 h 2742509"/>
              <a:gd name="connsiteX10" fmla="*/ 12201407 w 12201407"/>
              <a:gd name="connsiteY10" fmla="*/ 2742509 h 2742509"/>
              <a:gd name="connsiteX11" fmla="*/ 9407 w 12201407"/>
              <a:gd name="connsiteY11" fmla="*/ 2742509 h 2742509"/>
              <a:gd name="connsiteX12" fmla="*/ 9407 w 12201407"/>
              <a:gd name="connsiteY12" fmla="*/ 1445030 h 2742509"/>
              <a:gd name="connsiteX0" fmla="*/ 9407 w 12201407"/>
              <a:gd name="connsiteY0" fmla="*/ 1445030 h 2742509"/>
              <a:gd name="connsiteX1" fmla="*/ 9407 w 12201407"/>
              <a:gd name="connsiteY1" fmla="*/ 1464044 h 2742509"/>
              <a:gd name="connsiteX2" fmla="*/ 43273 w 12201407"/>
              <a:gd name="connsiteY2" fmla="*/ 1176176 h 2742509"/>
              <a:gd name="connsiteX3" fmla="*/ 551276 w 12201407"/>
              <a:gd name="connsiteY3" fmla="*/ 1260844 h 2742509"/>
              <a:gd name="connsiteX4" fmla="*/ 1228606 w 12201407"/>
              <a:gd name="connsiteY4" fmla="*/ 1083043 h 2742509"/>
              <a:gd name="connsiteX5" fmla="*/ 1889006 w 12201407"/>
              <a:gd name="connsiteY5" fmla="*/ 1023776 h 2742509"/>
              <a:gd name="connsiteX6" fmla="*/ 3641608 w 12201407"/>
              <a:gd name="connsiteY6" fmla="*/ 939110 h 2742509"/>
              <a:gd name="connsiteX7" fmla="*/ 6046141 w 12201407"/>
              <a:gd name="connsiteY7" fmla="*/ 431109 h 2742509"/>
              <a:gd name="connsiteX8" fmla="*/ 9128008 w 12201407"/>
              <a:gd name="connsiteY8" fmla="*/ 194043 h 2742509"/>
              <a:gd name="connsiteX9" fmla="*/ 12201407 w 12201407"/>
              <a:gd name="connsiteY9" fmla="*/ 1445030 h 2742509"/>
              <a:gd name="connsiteX10" fmla="*/ 12201407 w 12201407"/>
              <a:gd name="connsiteY10" fmla="*/ 2742509 h 2742509"/>
              <a:gd name="connsiteX11" fmla="*/ 9407 w 12201407"/>
              <a:gd name="connsiteY11" fmla="*/ 2742509 h 2742509"/>
              <a:gd name="connsiteX12" fmla="*/ 9407 w 12201407"/>
              <a:gd name="connsiteY12" fmla="*/ 1445030 h 2742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201407" h="2742509">
                <a:moveTo>
                  <a:pt x="9407" y="1445030"/>
                </a:moveTo>
                <a:cubicBezTo>
                  <a:pt x="9407" y="1212197"/>
                  <a:pt x="-11760" y="1463697"/>
                  <a:pt x="9407" y="1464044"/>
                </a:cubicBezTo>
                <a:cubicBezTo>
                  <a:pt x="30574" y="1464391"/>
                  <a:pt x="-11760" y="1180409"/>
                  <a:pt x="43273" y="1176176"/>
                </a:cubicBezTo>
                <a:cubicBezTo>
                  <a:pt x="98306" y="1171943"/>
                  <a:pt x="468021" y="1267900"/>
                  <a:pt x="551276" y="1260844"/>
                </a:cubicBezTo>
                <a:cubicBezTo>
                  <a:pt x="634532" y="1253789"/>
                  <a:pt x="974606" y="1108443"/>
                  <a:pt x="1228606" y="1083043"/>
                </a:cubicBezTo>
                <a:cubicBezTo>
                  <a:pt x="1482606" y="1057643"/>
                  <a:pt x="1502361" y="1092920"/>
                  <a:pt x="1889006" y="1023776"/>
                </a:cubicBezTo>
                <a:cubicBezTo>
                  <a:pt x="2275651" y="954632"/>
                  <a:pt x="3126552" y="1002610"/>
                  <a:pt x="3641608" y="939110"/>
                </a:cubicBezTo>
                <a:cubicBezTo>
                  <a:pt x="4156664" y="875610"/>
                  <a:pt x="5126097" y="505898"/>
                  <a:pt x="6046141" y="431109"/>
                </a:cubicBezTo>
                <a:cubicBezTo>
                  <a:pt x="6966186" y="356320"/>
                  <a:pt x="8281342" y="-326310"/>
                  <a:pt x="9128008" y="194043"/>
                </a:cubicBezTo>
                <a:cubicBezTo>
                  <a:pt x="10008541" y="333397"/>
                  <a:pt x="11694818" y="1069675"/>
                  <a:pt x="12201407" y="1445030"/>
                </a:cubicBezTo>
                <a:lnTo>
                  <a:pt x="12201407" y="2742509"/>
                </a:lnTo>
                <a:lnTo>
                  <a:pt x="9407" y="2742509"/>
                </a:lnTo>
                <a:lnTo>
                  <a:pt x="9407" y="1445030"/>
                </a:lnTo>
                <a:close/>
              </a:path>
            </a:pathLst>
          </a:custGeom>
          <a:solidFill>
            <a:schemeClr val="accent3">
              <a:alpha val="50000"/>
            </a:schemeClr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4B762E26-03F0-1FEB-D43F-FC83508015DD}"/>
              </a:ext>
            </a:extLst>
          </p:cNvPr>
          <p:cNvSpPr/>
          <p:nvPr/>
        </p:nvSpPr>
        <p:spPr>
          <a:xfrm>
            <a:off x="0" y="0"/>
            <a:ext cx="12192000" cy="1938867"/>
          </a:xfrm>
          <a:custGeom>
            <a:avLst/>
            <a:gdLst>
              <a:gd name="connsiteX0" fmla="*/ 0 w 12192000"/>
              <a:gd name="connsiteY0" fmla="*/ 0 h 1938867"/>
              <a:gd name="connsiteX1" fmla="*/ 12192000 w 12192000"/>
              <a:gd name="connsiteY1" fmla="*/ 0 h 1938867"/>
              <a:gd name="connsiteX2" fmla="*/ 12192000 w 12192000"/>
              <a:gd name="connsiteY2" fmla="*/ 1938867 h 1938867"/>
              <a:gd name="connsiteX3" fmla="*/ 0 w 12192000"/>
              <a:gd name="connsiteY3" fmla="*/ 1938867 h 1938867"/>
              <a:gd name="connsiteX4" fmla="*/ 0 w 12192000"/>
              <a:gd name="connsiteY4" fmla="*/ 0 h 1938867"/>
              <a:gd name="connsiteX0" fmla="*/ 0 w 12192000"/>
              <a:gd name="connsiteY0" fmla="*/ 0 h 1938867"/>
              <a:gd name="connsiteX1" fmla="*/ 12192000 w 12192000"/>
              <a:gd name="connsiteY1" fmla="*/ 0 h 1938867"/>
              <a:gd name="connsiteX2" fmla="*/ 12192000 w 12192000"/>
              <a:gd name="connsiteY2" fmla="*/ 1938867 h 1938867"/>
              <a:gd name="connsiteX3" fmla="*/ 8644467 w 12192000"/>
              <a:gd name="connsiteY3" fmla="*/ 736601 h 1938867"/>
              <a:gd name="connsiteX4" fmla="*/ 0 w 12192000"/>
              <a:gd name="connsiteY4" fmla="*/ 1938867 h 1938867"/>
              <a:gd name="connsiteX5" fmla="*/ 0 w 12192000"/>
              <a:gd name="connsiteY5" fmla="*/ 0 h 1938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1938867">
                <a:moveTo>
                  <a:pt x="0" y="0"/>
                </a:moveTo>
                <a:lnTo>
                  <a:pt x="12192000" y="0"/>
                </a:lnTo>
                <a:lnTo>
                  <a:pt x="12192000" y="1938867"/>
                </a:lnTo>
                <a:cubicBezTo>
                  <a:pt x="10992556" y="1938867"/>
                  <a:pt x="9843911" y="736601"/>
                  <a:pt x="8644467" y="736601"/>
                </a:cubicBezTo>
                <a:lnTo>
                  <a:pt x="0" y="1938867"/>
                </a:lnTo>
                <a:lnTo>
                  <a:pt x="0" y="0"/>
                </a:ln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800" dirty="0"/>
              <a:t>                                                               </a:t>
            </a:r>
            <a:endParaRPr lang="es-CO" sz="800" dirty="0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1016B9AA-22BE-3945-B484-14C7A6D34B80}"/>
              </a:ext>
            </a:extLst>
          </p:cNvPr>
          <p:cNvSpPr/>
          <p:nvPr/>
        </p:nvSpPr>
        <p:spPr>
          <a:xfrm>
            <a:off x="681962" y="0"/>
            <a:ext cx="1041399" cy="254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050" dirty="0">
                <a:solidFill>
                  <a:schemeClr val="bg1"/>
                </a:solidFill>
              </a:rPr>
              <a:t>Kit de arrastre</a:t>
            </a:r>
            <a:endParaRPr lang="es-CO" sz="1050" dirty="0">
              <a:solidFill>
                <a:schemeClr val="bg1"/>
              </a:solidFill>
            </a:endParaRP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8C328072-CB7F-9A8C-F3E6-6DE924C54881}"/>
              </a:ext>
            </a:extLst>
          </p:cNvPr>
          <p:cNvSpPr/>
          <p:nvPr/>
        </p:nvSpPr>
        <p:spPr>
          <a:xfrm>
            <a:off x="1948957" y="-2"/>
            <a:ext cx="1085850" cy="254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050" dirty="0">
                <a:solidFill>
                  <a:schemeClr val="bg1"/>
                </a:solidFill>
              </a:rPr>
              <a:t>Amortiguadores</a:t>
            </a:r>
            <a:endParaRPr lang="es-CO" sz="1050" dirty="0">
              <a:solidFill>
                <a:schemeClr val="bg1"/>
              </a:solidFill>
            </a:endParaRP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469559D1-352A-8CBD-859F-DF1DBF346B58}"/>
              </a:ext>
            </a:extLst>
          </p:cNvPr>
          <p:cNvSpPr/>
          <p:nvPr/>
        </p:nvSpPr>
        <p:spPr>
          <a:xfrm>
            <a:off x="3260403" y="0"/>
            <a:ext cx="808564" cy="254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050" dirty="0">
                <a:solidFill>
                  <a:schemeClr val="bg1"/>
                </a:solidFill>
              </a:rPr>
              <a:t>Cadenas</a:t>
            </a:r>
            <a:endParaRPr lang="es-CO" sz="1050" dirty="0">
              <a:solidFill>
                <a:schemeClr val="bg1"/>
              </a:solidFill>
            </a:endParaRP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1B9294BC-24E5-D669-C625-532A3D079991}"/>
              </a:ext>
            </a:extLst>
          </p:cNvPr>
          <p:cNvSpPr/>
          <p:nvPr/>
        </p:nvSpPr>
        <p:spPr>
          <a:xfrm>
            <a:off x="4270232" y="-2"/>
            <a:ext cx="1041399" cy="254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050" dirty="0">
                <a:solidFill>
                  <a:schemeClr val="bg1"/>
                </a:solidFill>
              </a:rPr>
              <a:t>Frenos</a:t>
            </a:r>
            <a:endParaRPr lang="es-CO" sz="1050" dirty="0">
              <a:solidFill>
                <a:schemeClr val="bg1"/>
              </a:solidFill>
            </a:endParaRP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68A23E32-52AB-A646-4E1D-AF82914013B3}"/>
              </a:ext>
            </a:extLst>
          </p:cNvPr>
          <p:cNvSpPr/>
          <p:nvPr/>
        </p:nvSpPr>
        <p:spPr>
          <a:xfrm>
            <a:off x="5503525" y="0"/>
            <a:ext cx="1041399" cy="254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050" dirty="0">
                <a:solidFill>
                  <a:schemeClr val="bg1"/>
                </a:solidFill>
              </a:rPr>
              <a:t>Eléctrico</a:t>
            </a:r>
            <a:endParaRPr lang="es-CO" sz="1050" dirty="0">
              <a:solidFill>
                <a:schemeClr val="bg1"/>
              </a:solidFill>
            </a:endParaRP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88FB050A-942E-A5C2-6DF8-3CF8AC142EC8}"/>
              </a:ext>
            </a:extLst>
          </p:cNvPr>
          <p:cNvSpPr/>
          <p:nvPr/>
        </p:nvSpPr>
        <p:spPr>
          <a:xfrm>
            <a:off x="6736818" y="0"/>
            <a:ext cx="1041399" cy="254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050" dirty="0">
                <a:solidFill>
                  <a:schemeClr val="bg1"/>
                </a:solidFill>
              </a:rPr>
              <a:t>Llantas</a:t>
            </a:r>
            <a:endParaRPr lang="es-CO" sz="1050" dirty="0">
              <a:solidFill>
                <a:schemeClr val="bg1"/>
              </a:solidFill>
            </a:endParaRPr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2A6B9A4F-4314-0EF6-6CAB-831334015D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4109" y="1190106"/>
            <a:ext cx="203200" cy="203200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56171FE3-9D5D-FB24-35DA-F7F084B2D4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2001" y="1160236"/>
            <a:ext cx="369687" cy="262940"/>
          </a:xfrm>
          <a:prstGeom prst="rect">
            <a:avLst/>
          </a:prstGeom>
        </p:spPr>
      </p:pic>
      <p:sp>
        <p:nvSpPr>
          <p:cNvPr id="22" name="CuadroTexto 21">
            <a:extLst>
              <a:ext uri="{FF2B5EF4-FFF2-40B4-BE49-F238E27FC236}">
                <a16:creationId xmlns:a16="http://schemas.microsoft.com/office/drawing/2014/main" id="{18FB3AB9-F16C-6CDB-AA5E-3FDE802B65A4}"/>
              </a:ext>
            </a:extLst>
          </p:cNvPr>
          <p:cNvSpPr txBox="1"/>
          <p:nvPr/>
        </p:nvSpPr>
        <p:spPr>
          <a:xfrm>
            <a:off x="6442937" y="1153864"/>
            <a:ext cx="9878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050" dirty="0">
                <a:solidFill>
                  <a:schemeClr val="bg1"/>
                </a:solidFill>
              </a:rPr>
              <a:t>3213225880</a:t>
            </a:r>
            <a:endParaRPr lang="es-CO" sz="1050" dirty="0">
              <a:solidFill>
                <a:schemeClr val="bg1"/>
              </a:solidFill>
            </a:endParaRP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B20C2916-E3D3-CE1F-50C1-8E8154EEEF81}"/>
              </a:ext>
            </a:extLst>
          </p:cNvPr>
          <p:cNvSpPr txBox="1"/>
          <p:nvPr/>
        </p:nvSpPr>
        <p:spPr>
          <a:xfrm>
            <a:off x="7593024" y="1152928"/>
            <a:ext cx="264828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050" dirty="0">
                <a:solidFill>
                  <a:schemeClr val="bg1"/>
                </a:solidFill>
              </a:rPr>
              <a:t>RepuestosJJJ@gmail.com</a:t>
            </a:r>
            <a:endParaRPr lang="es-CO" sz="1050" dirty="0">
              <a:solidFill>
                <a:schemeClr val="bg1"/>
              </a:solidFill>
            </a:endParaRPr>
          </a:p>
        </p:txBody>
      </p:sp>
      <p:sp>
        <p:nvSpPr>
          <p:cNvPr id="26" name="Rectángulo: esquinas redondeadas 25">
            <a:extLst>
              <a:ext uri="{FF2B5EF4-FFF2-40B4-BE49-F238E27FC236}">
                <a16:creationId xmlns:a16="http://schemas.microsoft.com/office/drawing/2014/main" id="{67CA61F2-C7AC-BA7E-57F5-8D5EF17E79C5}"/>
              </a:ext>
            </a:extLst>
          </p:cNvPr>
          <p:cNvSpPr/>
          <p:nvPr/>
        </p:nvSpPr>
        <p:spPr>
          <a:xfrm>
            <a:off x="3958542" y="1444041"/>
            <a:ext cx="5381775" cy="449487"/>
          </a:xfrm>
          <a:prstGeom prst="round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27" name="Rectángulo: esquinas redondeadas 26">
            <a:extLst>
              <a:ext uri="{FF2B5EF4-FFF2-40B4-BE49-F238E27FC236}">
                <a16:creationId xmlns:a16="http://schemas.microsoft.com/office/drawing/2014/main" id="{0398980C-D3CC-8DB1-64DF-824FB517BC25}"/>
              </a:ext>
            </a:extLst>
          </p:cNvPr>
          <p:cNvSpPr/>
          <p:nvPr/>
        </p:nvSpPr>
        <p:spPr>
          <a:xfrm>
            <a:off x="3970116" y="1463087"/>
            <a:ext cx="1192735" cy="430441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1600" dirty="0"/>
              <a:t>Categoría  </a:t>
            </a:r>
            <a:endParaRPr lang="es-CO" sz="1600" dirty="0"/>
          </a:p>
        </p:txBody>
      </p:sp>
      <p:pic>
        <p:nvPicPr>
          <p:cNvPr id="30" name="Imagen 29">
            <a:extLst>
              <a:ext uri="{FF2B5EF4-FFF2-40B4-BE49-F238E27FC236}">
                <a16:creationId xmlns:a16="http://schemas.microsoft.com/office/drawing/2014/main" id="{1ABB1BEE-48D3-3DE3-BFCB-713641D817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5932" y="1466696"/>
            <a:ext cx="331454" cy="331454"/>
          </a:xfrm>
          <a:prstGeom prst="rect">
            <a:avLst/>
          </a:prstGeom>
        </p:spPr>
      </p:pic>
      <p:sp>
        <p:nvSpPr>
          <p:cNvPr id="35" name="Rectángulo: esquinas redondeadas 34">
            <a:extLst>
              <a:ext uri="{FF2B5EF4-FFF2-40B4-BE49-F238E27FC236}">
                <a16:creationId xmlns:a16="http://schemas.microsoft.com/office/drawing/2014/main" id="{7B67E14D-7430-3FB9-2CC5-96D4E6AF0D0E}"/>
              </a:ext>
            </a:extLst>
          </p:cNvPr>
          <p:cNvSpPr/>
          <p:nvPr/>
        </p:nvSpPr>
        <p:spPr>
          <a:xfrm>
            <a:off x="10033000" y="395905"/>
            <a:ext cx="2048933" cy="59892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pic>
        <p:nvPicPr>
          <p:cNvPr id="34" name="Imagen 33">
            <a:hlinkClick r:id="rId5" action="ppaction://hlinksldjump"/>
            <a:extLst>
              <a:ext uri="{FF2B5EF4-FFF2-40B4-BE49-F238E27FC236}">
                <a16:creationId xmlns:a16="http://schemas.microsoft.com/office/drawing/2014/main" id="{4235E840-22FC-F1B4-C6F6-1883C97B645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 flipV="1">
            <a:off x="10302961" y="516246"/>
            <a:ext cx="503992" cy="439854"/>
          </a:xfrm>
          <a:prstGeom prst="rect">
            <a:avLst/>
          </a:prstGeom>
        </p:spPr>
      </p:pic>
      <p:sp>
        <p:nvSpPr>
          <p:cNvPr id="36" name="Elipse 35">
            <a:extLst>
              <a:ext uri="{FF2B5EF4-FFF2-40B4-BE49-F238E27FC236}">
                <a16:creationId xmlns:a16="http://schemas.microsoft.com/office/drawing/2014/main" id="{390EAB90-AB14-0595-2E02-DD5D98C55E81}"/>
              </a:ext>
            </a:extLst>
          </p:cNvPr>
          <p:cNvSpPr/>
          <p:nvPr/>
        </p:nvSpPr>
        <p:spPr>
          <a:xfrm>
            <a:off x="10591967" y="422752"/>
            <a:ext cx="242424" cy="237066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/>
              <a:t>0</a:t>
            </a:r>
            <a:endParaRPr lang="es-CO" dirty="0"/>
          </a:p>
        </p:txBody>
      </p:sp>
      <p:sp>
        <p:nvSpPr>
          <p:cNvPr id="37" name="CuadroTexto 36">
            <a:extLst>
              <a:ext uri="{FF2B5EF4-FFF2-40B4-BE49-F238E27FC236}">
                <a16:creationId xmlns:a16="http://schemas.microsoft.com/office/drawing/2014/main" id="{A9EFBF2B-D521-6D01-E4EC-53480200533D}"/>
              </a:ext>
            </a:extLst>
          </p:cNvPr>
          <p:cNvSpPr txBox="1"/>
          <p:nvPr/>
        </p:nvSpPr>
        <p:spPr>
          <a:xfrm>
            <a:off x="11090803" y="433367"/>
            <a:ext cx="6135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00" dirty="0">
                <a:latin typeface="Bookman Old Style" panose="02050604050505020204" pitchFamily="18" charset="0"/>
              </a:rPr>
              <a:t>Carrito</a:t>
            </a:r>
            <a:endParaRPr lang="es-CO" sz="900" dirty="0">
              <a:latin typeface="Bookman Old Style" panose="02050604050505020204" pitchFamily="18" charset="0"/>
            </a:endParaRPr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110596BF-872F-36AF-8A16-76A482987BD1}"/>
              </a:ext>
            </a:extLst>
          </p:cNvPr>
          <p:cNvSpPr txBox="1"/>
          <p:nvPr/>
        </p:nvSpPr>
        <p:spPr>
          <a:xfrm>
            <a:off x="11067038" y="689947"/>
            <a:ext cx="50399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MX" sz="1050" dirty="0"/>
              <a:t>$0</a:t>
            </a:r>
            <a:endParaRPr lang="es-CO" sz="1050" dirty="0"/>
          </a:p>
        </p:txBody>
      </p:sp>
      <p:sp>
        <p:nvSpPr>
          <p:cNvPr id="31" name="Rectángulo 30">
            <a:extLst>
              <a:ext uri="{FF2B5EF4-FFF2-40B4-BE49-F238E27FC236}">
                <a16:creationId xmlns:a16="http://schemas.microsoft.com/office/drawing/2014/main" id="{00FD5570-B886-E9BB-C7A0-3C0AAF89BD12}"/>
              </a:ext>
            </a:extLst>
          </p:cNvPr>
          <p:cNvSpPr/>
          <p:nvPr/>
        </p:nvSpPr>
        <p:spPr>
          <a:xfrm>
            <a:off x="0" y="2150533"/>
            <a:ext cx="12201407" cy="4805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32" name="Triángulo isósceles 31">
            <a:extLst>
              <a:ext uri="{FF2B5EF4-FFF2-40B4-BE49-F238E27FC236}">
                <a16:creationId xmlns:a16="http://schemas.microsoft.com/office/drawing/2014/main" id="{68124556-101F-B41B-5D3E-9F02F8A1FBA7}"/>
              </a:ext>
            </a:extLst>
          </p:cNvPr>
          <p:cNvSpPr/>
          <p:nvPr/>
        </p:nvSpPr>
        <p:spPr>
          <a:xfrm rot="10800000">
            <a:off x="4943954" y="1621357"/>
            <a:ext cx="101601" cy="127947"/>
          </a:xfrm>
          <a:prstGeom prst="triangle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AFD3D099-497B-5B7F-7350-DB6EB286744D}"/>
              </a:ext>
            </a:extLst>
          </p:cNvPr>
          <p:cNvPicPr>
            <a:picLocks noChangeAspect="1"/>
          </p:cNvPicPr>
          <p:nvPr/>
        </p:nvPicPr>
        <p:blipFill>
          <a:blip r:embed="rId7">
            <a:biLevel thresh="75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9234" y="1083166"/>
            <a:ext cx="658322" cy="658322"/>
          </a:xfrm>
          <a:prstGeom prst="rect">
            <a:avLst/>
          </a:prstGeom>
        </p:spPr>
      </p:pic>
      <p:pic>
        <p:nvPicPr>
          <p:cNvPr id="16" name="Imagen 15">
            <a:hlinkClick r:id="rId9" action="ppaction://hlinksldjump"/>
            <a:extLst>
              <a:ext uri="{FF2B5EF4-FFF2-40B4-BE49-F238E27FC236}">
                <a16:creationId xmlns:a16="http://schemas.microsoft.com/office/drawing/2014/main" id="{C5CAE2EA-646E-D841-F9EE-24CED9CE06D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182" y="65455"/>
            <a:ext cx="1807956" cy="1807956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4AAB7B27-1DD9-EF40-DB8C-9637995ED0FA}"/>
              </a:ext>
            </a:extLst>
          </p:cNvPr>
          <p:cNvPicPr>
            <a:picLocks noChangeAspect="1"/>
          </p:cNvPicPr>
          <p:nvPr/>
        </p:nvPicPr>
        <p:blipFill>
          <a:blip r:embed="rId7">
            <a:biLevel thresh="75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445" y="2434064"/>
            <a:ext cx="1253928" cy="1253928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964187E6-3C4F-AD36-166C-17A65CA28BAE}"/>
              </a:ext>
            </a:extLst>
          </p:cNvPr>
          <p:cNvSpPr txBox="1"/>
          <p:nvPr/>
        </p:nvSpPr>
        <p:spPr>
          <a:xfrm>
            <a:off x="525722" y="3807514"/>
            <a:ext cx="2685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latin typeface="Bookman Old Style" panose="02050604050505020204" pitchFamily="18" charset="0"/>
              </a:rPr>
              <a:t>Jhonny Torres</a:t>
            </a:r>
            <a:endParaRPr lang="es-419" dirty="0">
              <a:latin typeface="Bookman Old Style" panose="02050604050505020204" pitchFamily="18" charset="0"/>
            </a:endParaRPr>
          </a:p>
        </p:txBody>
      </p:sp>
      <p:sp>
        <p:nvSpPr>
          <p:cNvPr id="19" name="Rectángulo: esquinas redondeadas 18">
            <a:extLst>
              <a:ext uri="{FF2B5EF4-FFF2-40B4-BE49-F238E27FC236}">
                <a16:creationId xmlns:a16="http://schemas.microsoft.com/office/drawing/2014/main" id="{8A749CA0-76CA-109F-FD36-C5A7B0304E1E}"/>
              </a:ext>
            </a:extLst>
          </p:cNvPr>
          <p:cNvSpPr/>
          <p:nvPr/>
        </p:nvSpPr>
        <p:spPr>
          <a:xfrm>
            <a:off x="3372191" y="2358357"/>
            <a:ext cx="7434761" cy="4225200"/>
          </a:xfrm>
          <a:prstGeom prst="round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419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70F831AF-205E-FD0D-B238-FED137DEEB35}"/>
              </a:ext>
            </a:extLst>
          </p:cNvPr>
          <p:cNvSpPr txBox="1"/>
          <p:nvPr/>
        </p:nvSpPr>
        <p:spPr>
          <a:xfrm>
            <a:off x="3750901" y="2585300"/>
            <a:ext cx="2574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latin typeface="Bookman Old Style" panose="02050604050505020204" pitchFamily="18" charset="0"/>
              </a:rPr>
              <a:t>Historial de compras </a:t>
            </a:r>
            <a:endParaRPr lang="es-419" dirty="0">
              <a:latin typeface="Bookman Old Style" panose="02050604050505020204" pitchFamily="18" charset="0"/>
            </a:endParaRPr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CFEDE6DB-5A2A-9943-F9EB-3A0741A465D2}"/>
              </a:ext>
            </a:extLst>
          </p:cNvPr>
          <p:cNvSpPr/>
          <p:nvPr/>
        </p:nvSpPr>
        <p:spPr>
          <a:xfrm>
            <a:off x="3876529" y="3396143"/>
            <a:ext cx="1828804" cy="164866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pic>
        <p:nvPicPr>
          <p:cNvPr id="33" name="Imagen 32">
            <a:extLst>
              <a:ext uri="{FF2B5EF4-FFF2-40B4-BE49-F238E27FC236}">
                <a16:creationId xmlns:a16="http://schemas.microsoft.com/office/drawing/2014/main" id="{C7C03E60-E88D-88F9-2A4D-722B3573F2A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7176" y="3443459"/>
            <a:ext cx="1592219" cy="1592219"/>
          </a:xfrm>
          <a:prstGeom prst="rect">
            <a:avLst/>
          </a:prstGeom>
        </p:spPr>
      </p:pic>
      <p:sp>
        <p:nvSpPr>
          <p:cNvPr id="39" name="CuadroTexto 38">
            <a:hlinkClick r:id="rId12" action="ppaction://hlinksldjump"/>
            <a:extLst>
              <a:ext uri="{FF2B5EF4-FFF2-40B4-BE49-F238E27FC236}">
                <a16:creationId xmlns:a16="http://schemas.microsoft.com/office/drawing/2014/main" id="{71C4EC06-3088-2466-0B9C-E77A227DF13B}"/>
              </a:ext>
            </a:extLst>
          </p:cNvPr>
          <p:cNvSpPr txBox="1"/>
          <p:nvPr/>
        </p:nvSpPr>
        <p:spPr>
          <a:xfrm>
            <a:off x="3932693" y="5152349"/>
            <a:ext cx="17411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b="1" dirty="0"/>
              <a:t>Batería Gel 12N5L-Bs </a:t>
            </a:r>
            <a:r>
              <a:rPr lang="es-MX" sz="1400" b="1" dirty="0" err="1"/>
              <a:t>Revo</a:t>
            </a:r>
            <a:r>
              <a:rPr lang="es-MX" sz="1400" b="1" dirty="0"/>
              <a:t> </a:t>
            </a:r>
            <a:r>
              <a:rPr lang="es-MX" sz="1400" b="1" dirty="0" err="1"/>
              <a:t>Und</a:t>
            </a:r>
            <a:endParaRPr lang="es-MX" sz="1400" b="1" dirty="0"/>
          </a:p>
        </p:txBody>
      </p:sp>
      <p:sp>
        <p:nvSpPr>
          <p:cNvPr id="40" name="CuadroTexto 39">
            <a:extLst>
              <a:ext uri="{FF2B5EF4-FFF2-40B4-BE49-F238E27FC236}">
                <a16:creationId xmlns:a16="http://schemas.microsoft.com/office/drawing/2014/main" id="{976DF84F-AB24-EF80-5B74-E4D7EBB5313B}"/>
              </a:ext>
            </a:extLst>
          </p:cNvPr>
          <p:cNvSpPr txBox="1"/>
          <p:nvPr/>
        </p:nvSpPr>
        <p:spPr>
          <a:xfrm>
            <a:off x="124267" y="4504267"/>
            <a:ext cx="30867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jhonnygonsalez7@gmail.com</a:t>
            </a:r>
            <a:endParaRPr lang="es-419" dirty="0"/>
          </a:p>
        </p:txBody>
      </p:sp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id="{552DF30A-4ABF-24F7-9F75-C47C75F5FE2A}"/>
              </a:ext>
            </a:extLst>
          </p:cNvPr>
          <p:cNvSpPr/>
          <p:nvPr/>
        </p:nvSpPr>
        <p:spPr>
          <a:xfrm>
            <a:off x="9131659" y="6050430"/>
            <a:ext cx="1397000" cy="369332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200" dirty="0">
                <a:solidFill>
                  <a:schemeClr val="bg1"/>
                </a:solidFill>
                <a:latin typeface="Bookman Old Style" panose="02050604050505020204" pitchFamily="18" charset="0"/>
              </a:rPr>
              <a:t>Filtrar compras</a:t>
            </a:r>
            <a:endParaRPr lang="es-CO" sz="1200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91725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706EC336-6891-13E7-B866-E118897FCAB7}"/>
              </a:ext>
            </a:extLst>
          </p:cNvPr>
          <p:cNvSpPr/>
          <p:nvPr/>
        </p:nvSpPr>
        <p:spPr>
          <a:xfrm>
            <a:off x="-4705" y="2150534"/>
            <a:ext cx="12192000" cy="4707466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44" name="Rectángulo 43">
            <a:extLst>
              <a:ext uri="{FF2B5EF4-FFF2-40B4-BE49-F238E27FC236}">
                <a16:creationId xmlns:a16="http://schemas.microsoft.com/office/drawing/2014/main" id="{4C1F046F-02A2-51F7-058F-90CB3C8177A4}"/>
              </a:ext>
            </a:extLst>
          </p:cNvPr>
          <p:cNvSpPr/>
          <p:nvPr/>
        </p:nvSpPr>
        <p:spPr>
          <a:xfrm>
            <a:off x="-9408" y="500222"/>
            <a:ext cx="12201407" cy="1650311"/>
          </a:xfrm>
          <a:custGeom>
            <a:avLst/>
            <a:gdLst>
              <a:gd name="connsiteX0" fmla="*/ 0 w 12192000"/>
              <a:gd name="connsiteY0" fmla="*/ 0 h 1297479"/>
              <a:gd name="connsiteX1" fmla="*/ 12192000 w 12192000"/>
              <a:gd name="connsiteY1" fmla="*/ 0 h 1297479"/>
              <a:gd name="connsiteX2" fmla="*/ 12192000 w 12192000"/>
              <a:gd name="connsiteY2" fmla="*/ 1297479 h 1297479"/>
              <a:gd name="connsiteX3" fmla="*/ 0 w 12192000"/>
              <a:gd name="connsiteY3" fmla="*/ 1297479 h 1297479"/>
              <a:gd name="connsiteX4" fmla="*/ 0 w 12192000"/>
              <a:gd name="connsiteY4" fmla="*/ 0 h 1297479"/>
              <a:gd name="connsiteX0" fmla="*/ 0 w 12192000"/>
              <a:gd name="connsiteY0" fmla="*/ 632921 h 1930400"/>
              <a:gd name="connsiteX1" fmla="*/ 4978400 w 12192000"/>
              <a:gd name="connsiteY1" fmla="*/ 0 h 1930400"/>
              <a:gd name="connsiteX2" fmla="*/ 12192000 w 12192000"/>
              <a:gd name="connsiteY2" fmla="*/ 632921 h 1930400"/>
              <a:gd name="connsiteX3" fmla="*/ 12192000 w 12192000"/>
              <a:gd name="connsiteY3" fmla="*/ 1930400 h 1930400"/>
              <a:gd name="connsiteX4" fmla="*/ 0 w 12192000"/>
              <a:gd name="connsiteY4" fmla="*/ 1930400 h 1930400"/>
              <a:gd name="connsiteX5" fmla="*/ 0 w 12192000"/>
              <a:gd name="connsiteY5" fmla="*/ 632921 h 1930400"/>
              <a:gd name="connsiteX0" fmla="*/ 0 w 12192000"/>
              <a:gd name="connsiteY0" fmla="*/ 634064 h 1931543"/>
              <a:gd name="connsiteX1" fmla="*/ 1854200 w 12192000"/>
              <a:gd name="connsiteY1" fmla="*/ 475277 h 1931543"/>
              <a:gd name="connsiteX2" fmla="*/ 4978400 w 12192000"/>
              <a:gd name="connsiteY2" fmla="*/ 1143 h 1931543"/>
              <a:gd name="connsiteX3" fmla="*/ 12192000 w 12192000"/>
              <a:gd name="connsiteY3" fmla="*/ 634064 h 1931543"/>
              <a:gd name="connsiteX4" fmla="*/ 12192000 w 12192000"/>
              <a:gd name="connsiteY4" fmla="*/ 1931543 h 1931543"/>
              <a:gd name="connsiteX5" fmla="*/ 0 w 12192000"/>
              <a:gd name="connsiteY5" fmla="*/ 1931543 h 1931543"/>
              <a:gd name="connsiteX6" fmla="*/ 0 w 12192000"/>
              <a:gd name="connsiteY6" fmla="*/ 634064 h 1931543"/>
              <a:gd name="connsiteX0" fmla="*/ 0 w 12192000"/>
              <a:gd name="connsiteY0" fmla="*/ 634064 h 1931543"/>
              <a:gd name="connsiteX1" fmla="*/ 1854200 w 12192000"/>
              <a:gd name="connsiteY1" fmla="*/ 475277 h 1931543"/>
              <a:gd name="connsiteX2" fmla="*/ 4978400 w 12192000"/>
              <a:gd name="connsiteY2" fmla="*/ 1143 h 1931543"/>
              <a:gd name="connsiteX3" fmla="*/ 12192000 w 12192000"/>
              <a:gd name="connsiteY3" fmla="*/ 634064 h 1931543"/>
              <a:gd name="connsiteX4" fmla="*/ 12192000 w 12192000"/>
              <a:gd name="connsiteY4" fmla="*/ 1931543 h 1931543"/>
              <a:gd name="connsiteX5" fmla="*/ 0 w 12192000"/>
              <a:gd name="connsiteY5" fmla="*/ 1931543 h 1931543"/>
              <a:gd name="connsiteX6" fmla="*/ 0 w 12192000"/>
              <a:gd name="connsiteY6" fmla="*/ 634064 h 1931543"/>
              <a:gd name="connsiteX0" fmla="*/ 0 w 12192000"/>
              <a:gd name="connsiteY0" fmla="*/ 634064 h 1931543"/>
              <a:gd name="connsiteX1" fmla="*/ 626533 w 12192000"/>
              <a:gd name="connsiteY1" fmla="*/ 593811 h 1931543"/>
              <a:gd name="connsiteX2" fmla="*/ 1854200 w 12192000"/>
              <a:gd name="connsiteY2" fmla="*/ 475277 h 1931543"/>
              <a:gd name="connsiteX3" fmla="*/ 4978400 w 12192000"/>
              <a:gd name="connsiteY3" fmla="*/ 1143 h 1931543"/>
              <a:gd name="connsiteX4" fmla="*/ 12192000 w 12192000"/>
              <a:gd name="connsiteY4" fmla="*/ 634064 h 1931543"/>
              <a:gd name="connsiteX5" fmla="*/ 12192000 w 12192000"/>
              <a:gd name="connsiteY5" fmla="*/ 1931543 h 1931543"/>
              <a:gd name="connsiteX6" fmla="*/ 0 w 12192000"/>
              <a:gd name="connsiteY6" fmla="*/ 1931543 h 1931543"/>
              <a:gd name="connsiteX7" fmla="*/ 0 w 12192000"/>
              <a:gd name="connsiteY7" fmla="*/ 634064 h 1931543"/>
              <a:gd name="connsiteX0" fmla="*/ 0 w 12192000"/>
              <a:gd name="connsiteY0" fmla="*/ 634064 h 1931543"/>
              <a:gd name="connsiteX1" fmla="*/ 127000 w 12192000"/>
              <a:gd name="connsiteY1" fmla="*/ 636144 h 1931543"/>
              <a:gd name="connsiteX2" fmla="*/ 626533 w 12192000"/>
              <a:gd name="connsiteY2" fmla="*/ 593811 h 1931543"/>
              <a:gd name="connsiteX3" fmla="*/ 1854200 w 12192000"/>
              <a:gd name="connsiteY3" fmla="*/ 475277 h 1931543"/>
              <a:gd name="connsiteX4" fmla="*/ 4978400 w 12192000"/>
              <a:gd name="connsiteY4" fmla="*/ 1143 h 1931543"/>
              <a:gd name="connsiteX5" fmla="*/ 12192000 w 12192000"/>
              <a:gd name="connsiteY5" fmla="*/ 634064 h 1931543"/>
              <a:gd name="connsiteX6" fmla="*/ 12192000 w 12192000"/>
              <a:gd name="connsiteY6" fmla="*/ 1931543 h 1931543"/>
              <a:gd name="connsiteX7" fmla="*/ 0 w 12192000"/>
              <a:gd name="connsiteY7" fmla="*/ 1931543 h 1931543"/>
              <a:gd name="connsiteX8" fmla="*/ 0 w 12192000"/>
              <a:gd name="connsiteY8" fmla="*/ 634064 h 1931543"/>
              <a:gd name="connsiteX0" fmla="*/ 9407 w 12201407"/>
              <a:gd name="connsiteY0" fmla="*/ 634064 h 1931543"/>
              <a:gd name="connsiteX1" fmla="*/ 9407 w 12201407"/>
              <a:gd name="connsiteY1" fmla="*/ 653078 h 1931543"/>
              <a:gd name="connsiteX2" fmla="*/ 136407 w 12201407"/>
              <a:gd name="connsiteY2" fmla="*/ 636144 h 1931543"/>
              <a:gd name="connsiteX3" fmla="*/ 635940 w 12201407"/>
              <a:gd name="connsiteY3" fmla="*/ 593811 h 1931543"/>
              <a:gd name="connsiteX4" fmla="*/ 1863607 w 12201407"/>
              <a:gd name="connsiteY4" fmla="*/ 475277 h 1931543"/>
              <a:gd name="connsiteX5" fmla="*/ 4987807 w 12201407"/>
              <a:gd name="connsiteY5" fmla="*/ 1143 h 1931543"/>
              <a:gd name="connsiteX6" fmla="*/ 12201407 w 12201407"/>
              <a:gd name="connsiteY6" fmla="*/ 634064 h 1931543"/>
              <a:gd name="connsiteX7" fmla="*/ 12201407 w 12201407"/>
              <a:gd name="connsiteY7" fmla="*/ 1931543 h 1931543"/>
              <a:gd name="connsiteX8" fmla="*/ 9407 w 12201407"/>
              <a:gd name="connsiteY8" fmla="*/ 1931543 h 1931543"/>
              <a:gd name="connsiteX9" fmla="*/ 9407 w 12201407"/>
              <a:gd name="connsiteY9" fmla="*/ 634064 h 1931543"/>
              <a:gd name="connsiteX0" fmla="*/ 9407 w 12201407"/>
              <a:gd name="connsiteY0" fmla="*/ 634064 h 1931543"/>
              <a:gd name="connsiteX1" fmla="*/ 9407 w 12201407"/>
              <a:gd name="connsiteY1" fmla="*/ 653078 h 1931543"/>
              <a:gd name="connsiteX2" fmla="*/ 136407 w 12201407"/>
              <a:gd name="connsiteY2" fmla="*/ 636144 h 1931543"/>
              <a:gd name="connsiteX3" fmla="*/ 517408 w 12201407"/>
              <a:gd name="connsiteY3" fmla="*/ 543011 h 1931543"/>
              <a:gd name="connsiteX4" fmla="*/ 635940 w 12201407"/>
              <a:gd name="connsiteY4" fmla="*/ 593811 h 1931543"/>
              <a:gd name="connsiteX5" fmla="*/ 1863607 w 12201407"/>
              <a:gd name="connsiteY5" fmla="*/ 475277 h 1931543"/>
              <a:gd name="connsiteX6" fmla="*/ 4987807 w 12201407"/>
              <a:gd name="connsiteY6" fmla="*/ 1143 h 1931543"/>
              <a:gd name="connsiteX7" fmla="*/ 12201407 w 12201407"/>
              <a:gd name="connsiteY7" fmla="*/ 634064 h 1931543"/>
              <a:gd name="connsiteX8" fmla="*/ 12201407 w 12201407"/>
              <a:gd name="connsiteY8" fmla="*/ 1931543 h 1931543"/>
              <a:gd name="connsiteX9" fmla="*/ 9407 w 12201407"/>
              <a:gd name="connsiteY9" fmla="*/ 1931543 h 1931543"/>
              <a:gd name="connsiteX10" fmla="*/ 9407 w 12201407"/>
              <a:gd name="connsiteY10" fmla="*/ 634064 h 1931543"/>
              <a:gd name="connsiteX0" fmla="*/ 9407 w 12201407"/>
              <a:gd name="connsiteY0" fmla="*/ 634064 h 1931543"/>
              <a:gd name="connsiteX1" fmla="*/ 9407 w 12201407"/>
              <a:gd name="connsiteY1" fmla="*/ 653078 h 1931543"/>
              <a:gd name="connsiteX2" fmla="*/ 144873 w 12201407"/>
              <a:gd name="connsiteY2" fmla="*/ 619210 h 1931543"/>
              <a:gd name="connsiteX3" fmla="*/ 517408 w 12201407"/>
              <a:gd name="connsiteY3" fmla="*/ 543011 h 1931543"/>
              <a:gd name="connsiteX4" fmla="*/ 635940 w 12201407"/>
              <a:gd name="connsiteY4" fmla="*/ 593811 h 1931543"/>
              <a:gd name="connsiteX5" fmla="*/ 1863607 w 12201407"/>
              <a:gd name="connsiteY5" fmla="*/ 475277 h 1931543"/>
              <a:gd name="connsiteX6" fmla="*/ 4987807 w 12201407"/>
              <a:gd name="connsiteY6" fmla="*/ 1143 h 1931543"/>
              <a:gd name="connsiteX7" fmla="*/ 12201407 w 12201407"/>
              <a:gd name="connsiteY7" fmla="*/ 634064 h 1931543"/>
              <a:gd name="connsiteX8" fmla="*/ 12201407 w 12201407"/>
              <a:gd name="connsiteY8" fmla="*/ 1931543 h 1931543"/>
              <a:gd name="connsiteX9" fmla="*/ 9407 w 12201407"/>
              <a:gd name="connsiteY9" fmla="*/ 1931543 h 1931543"/>
              <a:gd name="connsiteX10" fmla="*/ 9407 w 12201407"/>
              <a:gd name="connsiteY10" fmla="*/ 634064 h 1931543"/>
              <a:gd name="connsiteX0" fmla="*/ 9407 w 12201407"/>
              <a:gd name="connsiteY0" fmla="*/ 634064 h 1931543"/>
              <a:gd name="connsiteX1" fmla="*/ 9407 w 12201407"/>
              <a:gd name="connsiteY1" fmla="*/ 653078 h 1931543"/>
              <a:gd name="connsiteX2" fmla="*/ 144873 w 12201407"/>
              <a:gd name="connsiteY2" fmla="*/ 619210 h 1931543"/>
              <a:gd name="connsiteX3" fmla="*/ 517408 w 12201407"/>
              <a:gd name="connsiteY3" fmla="*/ 543011 h 1931543"/>
              <a:gd name="connsiteX4" fmla="*/ 1152407 w 12201407"/>
              <a:gd name="connsiteY4" fmla="*/ 517611 h 1931543"/>
              <a:gd name="connsiteX5" fmla="*/ 1863607 w 12201407"/>
              <a:gd name="connsiteY5" fmla="*/ 475277 h 1931543"/>
              <a:gd name="connsiteX6" fmla="*/ 4987807 w 12201407"/>
              <a:gd name="connsiteY6" fmla="*/ 1143 h 1931543"/>
              <a:gd name="connsiteX7" fmla="*/ 12201407 w 12201407"/>
              <a:gd name="connsiteY7" fmla="*/ 634064 h 1931543"/>
              <a:gd name="connsiteX8" fmla="*/ 12201407 w 12201407"/>
              <a:gd name="connsiteY8" fmla="*/ 1931543 h 1931543"/>
              <a:gd name="connsiteX9" fmla="*/ 9407 w 12201407"/>
              <a:gd name="connsiteY9" fmla="*/ 1931543 h 1931543"/>
              <a:gd name="connsiteX10" fmla="*/ 9407 w 12201407"/>
              <a:gd name="connsiteY10" fmla="*/ 634064 h 1931543"/>
              <a:gd name="connsiteX0" fmla="*/ 9407 w 12201407"/>
              <a:gd name="connsiteY0" fmla="*/ 634064 h 1931543"/>
              <a:gd name="connsiteX1" fmla="*/ 9407 w 12201407"/>
              <a:gd name="connsiteY1" fmla="*/ 653078 h 1931543"/>
              <a:gd name="connsiteX2" fmla="*/ 144873 w 12201407"/>
              <a:gd name="connsiteY2" fmla="*/ 619210 h 1931543"/>
              <a:gd name="connsiteX3" fmla="*/ 534342 w 12201407"/>
              <a:gd name="connsiteY3" fmla="*/ 576878 h 1931543"/>
              <a:gd name="connsiteX4" fmla="*/ 1152407 w 12201407"/>
              <a:gd name="connsiteY4" fmla="*/ 517611 h 1931543"/>
              <a:gd name="connsiteX5" fmla="*/ 1863607 w 12201407"/>
              <a:gd name="connsiteY5" fmla="*/ 475277 h 1931543"/>
              <a:gd name="connsiteX6" fmla="*/ 4987807 w 12201407"/>
              <a:gd name="connsiteY6" fmla="*/ 1143 h 1931543"/>
              <a:gd name="connsiteX7" fmla="*/ 12201407 w 12201407"/>
              <a:gd name="connsiteY7" fmla="*/ 634064 h 1931543"/>
              <a:gd name="connsiteX8" fmla="*/ 12201407 w 12201407"/>
              <a:gd name="connsiteY8" fmla="*/ 1931543 h 1931543"/>
              <a:gd name="connsiteX9" fmla="*/ 9407 w 12201407"/>
              <a:gd name="connsiteY9" fmla="*/ 1931543 h 1931543"/>
              <a:gd name="connsiteX10" fmla="*/ 9407 w 12201407"/>
              <a:gd name="connsiteY10" fmla="*/ 634064 h 1931543"/>
              <a:gd name="connsiteX0" fmla="*/ 9407 w 12201407"/>
              <a:gd name="connsiteY0" fmla="*/ 634064 h 1931543"/>
              <a:gd name="connsiteX1" fmla="*/ 9407 w 12201407"/>
              <a:gd name="connsiteY1" fmla="*/ 653078 h 1931543"/>
              <a:gd name="connsiteX2" fmla="*/ 144873 w 12201407"/>
              <a:gd name="connsiteY2" fmla="*/ 619210 h 1931543"/>
              <a:gd name="connsiteX3" fmla="*/ 534342 w 12201407"/>
              <a:gd name="connsiteY3" fmla="*/ 576878 h 1931543"/>
              <a:gd name="connsiteX4" fmla="*/ 1237073 w 12201407"/>
              <a:gd name="connsiteY4" fmla="*/ 458344 h 1931543"/>
              <a:gd name="connsiteX5" fmla="*/ 1863607 w 12201407"/>
              <a:gd name="connsiteY5" fmla="*/ 475277 h 1931543"/>
              <a:gd name="connsiteX6" fmla="*/ 4987807 w 12201407"/>
              <a:gd name="connsiteY6" fmla="*/ 1143 h 1931543"/>
              <a:gd name="connsiteX7" fmla="*/ 12201407 w 12201407"/>
              <a:gd name="connsiteY7" fmla="*/ 634064 h 1931543"/>
              <a:gd name="connsiteX8" fmla="*/ 12201407 w 12201407"/>
              <a:gd name="connsiteY8" fmla="*/ 1931543 h 1931543"/>
              <a:gd name="connsiteX9" fmla="*/ 9407 w 12201407"/>
              <a:gd name="connsiteY9" fmla="*/ 1931543 h 1931543"/>
              <a:gd name="connsiteX10" fmla="*/ 9407 w 12201407"/>
              <a:gd name="connsiteY10" fmla="*/ 634064 h 1931543"/>
              <a:gd name="connsiteX0" fmla="*/ 9407 w 12201407"/>
              <a:gd name="connsiteY0" fmla="*/ 634397 h 1931876"/>
              <a:gd name="connsiteX1" fmla="*/ 9407 w 12201407"/>
              <a:gd name="connsiteY1" fmla="*/ 653411 h 1931876"/>
              <a:gd name="connsiteX2" fmla="*/ 144873 w 12201407"/>
              <a:gd name="connsiteY2" fmla="*/ 619543 h 1931876"/>
              <a:gd name="connsiteX3" fmla="*/ 534342 w 12201407"/>
              <a:gd name="connsiteY3" fmla="*/ 577211 h 1931876"/>
              <a:gd name="connsiteX4" fmla="*/ 1237073 w 12201407"/>
              <a:gd name="connsiteY4" fmla="*/ 458677 h 1931876"/>
              <a:gd name="connsiteX5" fmla="*/ 1897473 w 12201407"/>
              <a:gd name="connsiteY5" fmla="*/ 382476 h 1931876"/>
              <a:gd name="connsiteX6" fmla="*/ 4987807 w 12201407"/>
              <a:gd name="connsiteY6" fmla="*/ 1476 h 1931876"/>
              <a:gd name="connsiteX7" fmla="*/ 12201407 w 12201407"/>
              <a:gd name="connsiteY7" fmla="*/ 634397 h 1931876"/>
              <a:gd name="connsiteX8" fmla="*/ 12201407 w 12201407"/>
              <a:gd name="connsiteY8" fmla="*/ 1931876 h 1931876"/>
              <a:gd name="connsiteX9" fmla="*/ 9407 w 12201407"/>
              <a:gd name="connsiteY9" fmla="*/ 1931876 h 1931876"/>
              <a:gd name="connsiteX10" fmla="*/ 9407 w 12201407"/>
              <a:gd name="connsiteY10" fmla="*/ 634397 h 1931876"/>
              <a:gd name="connsiteX0" fmla="*/ 9407 w 12201407"/>
              <a:gd name="connsiteY0" fmla="*/ 663907 h 1961386"/>
              <a:gd name="connsiteX1" fmla="*/ 9407 w 12201407"/>
              <a:gd name="connsiteY1" fmla="*/ 682921 h 1961386"/>
              <a:gd name="connsiteX2" fmla="*/ 144873 w 12201407"/>
              <a:gd name="connsiteY2" fmla="*/ 649053 h 1961386"/>
              <a:gd name="connsiteX3" fmla="*/ 534342 w 12201407"/>
              <a:gd name="connsiteY3" fmla="*/ 606721 h 1961386"/>
              <a:gd name="connsiteX4" fmla="*/ 1237073 w 12201407"/>
              <a:gd name="connsiteY4" fmla="*/ 488187 h 1961386"/>
              <a:gd name="connsiteX5" fmla="*/ 1897473 w 12201407"/>
              <a:gd name="connsiteY5" fmla="*/ 411986 h 1961386"/>
              <a:gd name="connsiteX6" fmla="*/ 3641608 w 12201407"/>
              <a:gd name="connsiteY6" fmla="*/ 157987 h 1961386"/>
              <a:gd name="connsiteX7" fmla="*/ 4987807 w 12201407"/>
              <a:gd name="connsiteY7" fmla="*/ 30986 h 1961386"/>
              <a:gd name="connsiteX8" fmla="*/ 12201407 w 12201407"/>
              <a:gd name="connsiteY8" fmla="*/ 663907 h 1961386"/>
              <a:gd name="connsiteX9" fmla="*/ 12201407 w 12201407"/>
              <a:gd name="connsiteY9" fmla="*/ 1961386 h 1961386"/>
              <a:gd name="connsiteX10" fmla="*/ 9407 w 12201407"/>
              <a:gd name="connsiteY10" fmla="*/ 1961386 h 1961386"/>
              <a:gd name="connsiteX11" fmla="*/ 9407 w 12201407"/>
              <a:gd name="connsiteY11" fmla="*/ 663907 h 1961386"/>
              <a:gd name="connsiteX0" fmla="*/ 9407 w 12201407"/>
              <a:gd name="connsiteY0" fmla="*/ 595174 h 1892653"/>
              <a:gd name="connsiteX1" fmla="*/ 9407 w 12201407"/>
              <a:gd name="connsiteY1" fmla="*/ 614188 h 1892653"/>
              <a:gd name="connsiteX2" fmla="*/ 144873 w 12201407"/>
              <a:gd name="connsiteY2" fmla="*/ 580320 h 1892653"/>
              <a:gd name="connsiteX3" fmla="*/ 534342 w 12201407"/>
              <a:gd name="connsiteY3" fmla="*/ 537988 h 1892653"/>
              <a:gd name="connsiteX4" fmla="*/ 1237073 w 12201407"/>
              <a:gd name="connsiteY4" fmla="*/ 419454 h 1892653"/>
              <a:gd name="connsiteX5" fmla="*/ 1897473 w 12201407"/>
              <a:gd name="connsiteY5" fmla="*/ 343253 h 1892653"/>
              <a:gd name="connsiteX6" fmla="*/ 3641608 w 12201407"/>
              <a:gd name="connsiteY6" fmla="*/ 89254 h 1892653"/>
              <a:gd name="connsiteX7" fmla="*/ 5741341 w 12201407"/>
              <a:gd name="connsiteY7" fmla="*/ 46920 h 1892653"/>
              <a:gd name="connsiteX8" fmla="*/ 12201407 w 12201407"/>
              <a:gd name="connsiteY8" fmla="*/ 595174 h 1892653"/>
              <a:gd name="connsiteX9" fmla="*/ 12201407 w 12201407"/>
              <a:gd name="connsiteY9" fmla="*/ 1892653 h 1892653"/>
              <a:gd name="connsiteX10" fmla="*/ 9407 w 12201407"/>
              <a:gd name="connsiteY10" fmla="*/ 1892653 h 1892653"/>
              <a:gd name="connsiteX11" fmla="*/ 9407 w 12201407"/>
              <a:gd name="connsiteY11" fmla="*/ 595174 h 1892653"/>
              <a:gd name="connsiteX0" fmla="*/ 9407 w 12201407"/>
              <a:gd name="connsiteY0" fmla="*/ 621168 h 1918647"/>
              <a:gd name="connsiteX1" fmla="*/ 9407 w 12201407"/>
              <a:gd name="connsiteY1" fmla="*/ 640182 h 1918647"/>
              <a:gd name="connsiteX2" fmla="*/ 144873 w 12201407"/>
              <a:gd name="connsiteY2" fmla="*/ 606314 h 1918647"/>
              <a:gd name="connsiteX3" fmla="*/ 534342 w 12201407"/>
              <a:gd name="connsiteY3" fmla="*/ 563982 h 1918647"/>
              <a:gd name="connsiteX4" fmla="*/ 1237073 w 12201407"/>
              <a:gd name="connsiteY4" fmla="*/ 445448 h 1918647"/>
              <a:gd name="connsiteX5" fmla="*/ 1897473 w 12201407"/>
              <a:gd name="connsiteY5" fmla="*/ 369247 h 1918647"/>
              <a:gd name="connsiteX6" fmla="*/ 3641608 w 12201407"/>
              <a:gd name="connsiteY6" fmla="*/ 115248 h 1918647"/>
              <a:gd name="connsiteX7" fmla="*/ 6003807 w 12201407"/>
              <a:gd name="connsiteY7" fmla="*/ 39047 h 1918647"/>
              <a:gd name="connsiteX8" fmla="*/ 12201407 w 12201407"/>
              <a:gd name="connsiteY8" fmla="*/ 621168 h 1918647"/>
              <a:gd name="connsiteX9" fmla="*/ 12201407 w 12201407"/>
              <a:gd name="connsiteY9" fmla="*/ 1918647 h 1918647"/>
              <a:gd name="connsiteX10" fmla="*/ 9407 w 12201407"/>
              <a:gd name="connsiteY10" fmla="*/ 1918647 h 1918647"/>
              <a:gd name="connsiteX11" fmla="*/ 9407 w 12201407"/>
              <a:gd name="connsiteY11" fmla="*/ 621168 h 1918647"/>
              <a:gd name="connsiteX0" fmla="*/ 9407 w 12201407"/>
              <a:gd name="connsiteY0" fmla="*/ 617474 h 1914953"/>
              <a:gd name="connsiteX1" fmla="*/ 9407 w 12201407"/>
              <a:gd name="connsiteY1" fmla="*/ 636488 h 1914953"/>
              <a:gd name="connsiteX2" fmla="*/ 144873 w 12201407"/>
              <a:gd name="connsiteY2" fmla="*/ 602620 h 1914953"/>
              <a:gd name="connsiteX3" fmla="*/ 534342 w 12201407"/>
              <a:gd name="connsiteY3" fmla="*/ 560288 h 1914953"/>
              <a:gd name="connsiteX4" fmla="*/ 1237073 w 12201407"/>
              <a:gd name="connsiteY4" fmla="*/ 441754 h 1914953"/>
              <a:gd name="connsiteX5" fmla="*/ 1897473 w 12201407"/>
              <a:gd name="connsiteY5" fmla="*/ 365553 h 1914953"/>
              <a:gd name="connsiteX6" fmla="*/ 3641608 w 12201407"/>
              <a:gd name="connsiteY6" fmla="*/ 111554 h 1914953"/>
              <a:gd name="connsiteX7" fmla="*/ 6003807 w 12201407"/>
              <a:gd name="connsiteY7" fmla="*/ 35353 h 1914953"/>
              <a:gd name="connsiteX8" fmla="*/ 12201407 w 12201407"/>
              <a:gd name="connsiteY8" fmla="*/ 617474 h 1914953"/>
              <a:gd name="connsiteX9" fmla="*/ 12201407 w 12201407"/>
              <a:gd name="connsiteY9" fmla="*/ 1914953 h 1914953"/>
              <a:gd name="connsiteX10" fmla="*/ 9407 w 12201407"/>
              <a:gd name="connsiteY10" fmla="*/ 1914953 h 1914953"/>
              <a:gd name="connsiteX11" fmla="*/ 9407 w 12201407"/>
              <a:gd name="connsiteY11" fmla="*/ 617474 h 1914953"/>
              <a:gd name="connsiteX0" fmla="*/ 9407 w 12201407"/>
              <a:gd name="connsiteY0" fmla="*/ 1086577 h 2384056"/>
              <a:gd name="connsiteX1" fmla="*/ 9407 w 12201407"/>
              <a:gd name="connsiteY1" fmla="*/ 1105591 h 2384056"/>
              <a:gd name="connsiteX2" fmla="*/ 144873 w 12201407"/>
              <a:gd name="connsiteY2" fmla="*/ 1071723 h 2384056"/>
              <a:gd name="connsiteX3" fmla="*/ 534342 w 12201407"/>
              <a:gd name="connsiteY3" fmla="*/ 1029391 h 2384056"/>
              <a:gd name="connsiteX4" fmla="*/ 1237073 w 12201407"/>
              <a:gd name="connsiteY4" fmla="*/ 910857 h 2384056"/>
              <a:gd name="connsiteX5" fmla="*/ 1897473 w 12201407"/>
              <a:gd name="connsiteY5" fmla="*/ 834656 h 2384056"/>
              <a:gd name="connsiteX6" fmla="*/ 3641608 w 12201407"/>
              <a:gd name="connsiteY6" fmla="*/ 580657 h 2384056"/>
              <a:gd name="connsiteX7" fmla="*/ 6003807 w 12201407"/>
              <a:gd name="connsiteY7" fmla="*/ 504456 h 2384056"/>
              <a:gd name="connsiteX8" fmla="*/ 12201407 w 12201407"/>
              <a:gd name="connsiteY8" fmla="*/ 1086577 h 2384056"/>
              <a:gd name="connsiteX9" fmla="*/ 12201407 w 12201407"/>
              <a:gd name="connsiteY9" fmla="*/ 2384056 h 2384056"/>
              <a:gd name="connsiteX10" fmla="*/ 9407 w 12201407"/>
              <a:gd name="connsiteY10" fmla="*/ 2384056 h 2384056"/>
              <a:gd name="connsiteX11" fmla="*/ 9407 w 12201407"/>
              <a:gd name="connsiteY11" fmla="*/ 1086577 h 2384056"/>
              <a:gd name="connsiteX0" fmla="*/ 9407 w 12201407"/>
              <a:gd name="connsiteY0" fmla="*/ 969902 h 2267381"/>
              <a:gd name="connsiteX1" fmla="*/ 9407 w 12201407"/>
              <a:gd name="connsiteY1" fmla="*/ 988916 h 2267381"/>
              <a:gd name="connsiteX2" fmla="*/ 144873 w 12201407"/>
              <a:gd name="connsiteY2" fmla="*/ 955048 h 2267381"/>
              <a:gd name="connsiteX3" fmla="*/ 534342 w 12201407"/>
              <a:gd name="connsiteY3" fmla="*/ 912716 h 2267381"/>
              <a:gd name="connsiteX4" fmla="*/ 1237073 w 12201407"/>
              <a:gd name="connsiteY4" fmla="*/ 794182 h 2267381"/>
              <a:gd name="connsiteX5" fmla="*/ 1897473 w 12201407"/>
              <a:gd name="connsiteY5" fmla="*/ 717981 h 2267381"/>
              <a:gd name="connsiteX6" fmla="*/ 3641608 w 12201407"/>
              <a:gd name="connsiteY6" fmla="*/ 463982 h 2267381"/>
              <a:gd name="connsiteX7" fmla="*/ 6003807 w 12201407"/>
              <a:gd name="connsiteY7" fmla="*/ 387781 h 2267381"/>
              <a:gd name="connsiteX8" fmla="*/ 9026408 w 12201407"/>
              <a:gd name="connsiteY8" fmla="*/ 15249 h 2267381"/>
              <a:gd name="connsiteX9" fmla="*/ 12201407 w 12201407"/>
              <a:gd name="connsiteY9" fmla="*/ 969902 h 2267381"/>
              <a:gd name="connsiteX10" fmla="*/ 12201407 w 12201407"/>
              <a:gd name="connsiteY10" fmla="*/ 2267381 h 2267381"/>
              <a:gd name="connsiteX11" fmla="*/ 9407 w 12201407"/>
              <a:gd name="connsiteY11" fmla="*/ 2267381 h 2267381"/>
              <a:gd name="connsiteX12" fmla="*/ 9407 w 12201407"/>
              <a:gd name="connsiteY12" fmla="*/ 969902 h 2267381"/>
              <a:gd name="connsiteX0" fmla="*/ 9407 w 12201407"/>
              <a:gd name="connsiteY0" fmla="*/ 1126805 h 2424284"/>
              <a:gd name="connsiteX1" fmla="*/ 9407 w 12201407"/>
              <a:gd name="connsiteY1" fmla="*/ 1145819 h 2424284"/>
              <a:gd name="connsiteX2" fmla="*/ 144873 w 12201407"/>
              <a:gd name="connsiteY2" fmla="*/ 1111951 h 2424284"/>
              <a:gd name="connsiteX3" fmla="*/ 534342 w 12201407"/>
              <a:gd name="connsiteY3" fmla="*/ 1069619 h 2424284"/>
              <a:gd name="connsiteX4" fmla="*/ 1237073 w 12201407"/>
              <a:gd name="connsiteY4" fmla="*/ 951085 h 2424284"/>
              <a:gd name="connsiteX5" fmla="*/ 1897473 w 12201407"/>
              <a:gd name="connsiteY5" fmla="*/ 874884 h 2424284"/>
              <a:gd name="connsiteX6" fmla="*/ 3641608 w 12201407"/>
              <a:gd name="connsiteY6" fmla="*/ 620885 h 2424284"/>
              <a:gd name="connsiteX7" fmla="*/ 6003807 w 12201407"/>
              <a:gd name="connsiteY7" fmla="*/ 544684 h 2424284"/>
              <a:gd name="connsiteX8" fmla="*/ 9026408 w 12201407"/>
              <a:gd name="connsiteY8" fmla="*/ 172152 h 2424284"/>
              <a:gd name="connsiteX9" fmla="*/ 12201407 w 12201407"/>
              <a:gd name="connsiteY9" fmla="*/ 1126805 h 2424284"/>
              <a:gd name="connsiteX10" fmla="*/ 12201407 w 12201407"/>
              <a:gd name="connsiteY10" fmla="*/ 2424284 h 2424284"/>
              <a:gd name="connsiteX11" fmla="*/ 9407 w 12201407"/>
              <a:gd name="connsiteY11" fmla="*/ 2424284 h 2424284"/>
              <a:gd name="connsiteX12" fmla="*/ 9407 w 12201407"/>
              <a:gd name="connsiteY12" fmla="*/ 1126805 h 2424284"/>
              <a:gd name="connsiteX0" fmla="*/ 9407 w 12201407"/>
              <a:gd name="connsiteY0" fmla="*/ 1126805 h 2424284"/>
              <a:gd name="connsiteX1" fmla="*/ 9407 w 12201407"/>
              <a:gd name="connsiteY1" fmla="*/ 1145819 h 2424284"/>
              <a:gd name="connsiteX2" fmla="*/ 144873 w 12201407"/>
              <a:gd name="connsiteY2" fmla="*/ 1111951 h 2424284"/>
              <a:gd name="connsiteX3" fmla="*/ 534342 w 12201407"/>
              <a:gd name="connsiteY3" fmla="*/ 1069619 h 2424284"/>
              <a:gd name="connsiteX4" fmla="*/ 1237073 w 12201407"/>
              <a:gd name="connsiteY4" fmla="*/ 951085 h 2424284"/>
              <a:gd name="connsiteX5" fmla="*/ 1897473 w 12201407"/>
              <a:gd name="connsiteY5" fmla="*/ 874884 h 2424284"/>
              <a:gd name="connsiteX6" fmla="*/ 3641608 w 12201407"/>
              <a:gd name="connsiteY6" fmla="*/ 620885 h 2424284"/>
              <a:gd name="connsiteX7" fmla="*/ 6003807 w 12201407"/>
              <a:gd name="connsiteY7" fmla="*/ 544684 h 2424284"/>
              <a:gd name="connsiteX8" fmla="*/ 9026408 w 12201407"/>
              <a:gd name="connsiteY8" fmla="*/ 172152 h 2424284"/>
              <a:gd name="connsiteX9" fmla="*/ 12201407 w 12201407"/>
              <a:gd name="connsiteY9" fmla="*/ 1126805 h 2424284"/>
              <a:gd name="connsiteX10" fmla="*/ 12201407 w 12201407"/>
              <a:gd name="connsiteY10" fmla="*/ 2424284 h 2424284"/>
              <a:gd name="connsiteX11" fmla="*/ 9407 w 12201407"/>
              <a:gd name="connsiteY11" fmla="*/ 2424284 h 2424284"/>
              <a:gd name="connsiteX12" fmla="*/ 9407 w 12201407"/>
              <a:gd name="connsiteY12" fmla="*/ 1126805 h 2424284"/>
              <a:gd name="connsiteX0" fmla="*/ 9407 w 12201407"/>
              <a:gd name="connsiteY0" fmla="*/ 1222026 h 2519505"/>
              <a:gd name="connsiteX1" fmla="*/ 9407 w 12201407"/>
              <a:gd name="connsiteY1" fmla="*/ 1241040 h 2519505"/>
              <a:gd name="connsiteX2" fmla="*/ 144873 w 12201407"/>
              <a:gd name="connsiteY2" fmla="*/ 1207172 h 2519505"/>
              <a:gd name="connsiteX3" fmla="*/ 534342 w 12201407"/>
              <a:gd name="connsiteY3" fmla="*/ 1164840 h 2519505"/>
              <a:gd name="connsiteX4" fmla="*/ 1237073 w 12201407"/>
              <a:gd name="connsiteY4" fmla="*/ 1046306 h 2519505"/>
              <a:gd name="connsiteX5" fmla="*/ 1897473 w 12201407"/>
              <a:gd name="connsiteY5" fmla="*/ 970105 h 2519505"/>
              <a:gd name="connsiteX6" fmla="*/ 3641608 w 12201407"/>
              <a:gd name="connsiteY6" fmla="*/ 716106 h 2519505"/>
              <a:gd name="connsiteX7" fmla="*/ 6046141 w 12201407"/>
              <a:gd name="connsiteY7" fmla="*/ 208105 h 2519505"/>
              <a:gd name="connsiteX8" fmla="*/ 9026408 w 12201407"/>
              <a:gd name="connsiteY8" fmla="*/ 267373 h 2519505"/>
              <a:gd name="connsiteX9" fmla="*/ 12201407 w 12201407"/>
              <a:gd name="connsiteY9" fmla="*/ 1222026 h 2519505"/>
              <a:gd name="connsiteX10" fmla="*/ 12201407 w 12201407"/>
              <a:gd name="connsiteY10" fmla="*/ 2519505 h 2519505"/>
              <a:gd name="connsiteX11" fmla="*/ 9407 w 12201407"/>
              <a:gd name="connsiteY11" fmla="*/ 2519505 h 2519505"/>
              <a:gd name="connsiteX12" fmla="*/ 9407 w 12201407"/>
              <a:gd name="connsiteY12" fmla="*/ 1222026 h 2519505"/>
              <a:gd name="connsiteX0" fmla="*/ 9407 w 12201407"/>
              <a:gd name="connsiteY0" fmla="*/ 1445030 h 2742509"/>
              <a:gd name="connsiteX1" fmla="*/ 9407 w 12201407"/>
              <a:gd name="connsiteY1" fmla="*/ 1464044 h 2742509"/>
              <a:gd name="connsiteX2" fmla="*/ 144873 w 12201407"/>
              <a:gd name="connsiteY2" fmla="*/ 1430176 h 2742509"/>
              <a:gd name="connsiteX3" fmla="*/ 534342 w 12201407"/>
              <a:gd name="connsiteY3" fmla="*/ 1387844 h 2742509"/>
              <a:gd name="connsiteX4" fmla="*/ 1237073 w 12201407"/>
              <a:gd name="connsiteY4" fmla="*/ 1269310 h 2742509"/>
              <a:gd name="connsiteX5" fmla="*/ 1897473 w 12201407"/>
              <a:gd name="connsiteY5" fmla="*/ 1193109 h 2742509"/>
              <a:gd name="connsiteX6" fmla="*/ 3641608 w 12201407"/>
              <a:gd name="connsiteY6" fmla="*/ 939110 h 2742509"/>
              <a:gd name="connsiteX7" fmla="*/ 6046141 w 12201407"/>
              <a:gd name="connsiteY7" fmla="*/ 431109 h 2742509"/>
              <a:gd name="connsiteX8" fmla="*/ 9128008 w 12201407"/>
              <a:gd name="connsiteY8" fmla="*/ 194043 h 2742509"/>
              <a:gd name="connsiteX9" fmla="*/ 12201407 w 12201407"/>
              <a:gd name="connsiteY9" fmla="*/ 1445030 h 2742509"/>
              <a:gd name="connsiteX10" fmla="*/ 12201407 w 12201407"/>
              <a:gd name="connsiteY10" fmla="*/ 2742509 h 2742509"/>
              <a:gd name="connsiteX11" fmla="*/ 9407 w 12201407"/>
              <a:gd name="connsiteY11" fmla="*/ 2742509 h 2742509"/>
              <a:gd name="connsiteX12" fmla="*/ 9407 w 12201407"/>
              <a:gd name="connsiteY12" fmla="*/ 1445030 h 2742509"/>
              <a:gd name="connsiteX0" fmla="*/ 9407 w 12201407"/>
              <a:gd name="connsiteY0" fmla="*/ 1445030 h 2742509"/>
              <a:gd name="connsiteX1" fmla="*/ 9407 w 12201407"/>
              <a:gd name="connsiteY1" fmla="*/ 1464044 h 2742509"/>
              <a:gd name="connsiteX2" fmla="*/ 144873 w 12201407"/>
              <a:gd name="connsiteY2" fmla="*/ 1430176 h 2742509"/>
              <a:gd name="connsiteX3" fmla="*/ 534342 w 12201407"/>
              <a:gd name="connsiteY3" fmla="*/ 1387844 h 2742509"/>
              <a:gd name="connsiteX4" fmla="*/ 1237073 w 12201407"/>
              <a:gd name="connsiteY4" fmla="*/ 1269310 h 2742509"/>
              <a:gd name="connsiteX5" fmla="*/ 1889006 w 12201407"/>
              <a:gd name="connsiteY5" fmla="*/ 1023776 h 2742509"/>
              <a:gd name="connsiteX6" fmla="*/ 3641608 w 12201407"/>
              <a:gd name="connsiteY6" fmla="*/ 939110 h 2742509"/>
              <a:gd name="connsiteX7" fmla="*/ 6046141 w 12201407"/>
              <a:gd name="connsiteY7" fmla="*/ 431109 h 2742509"/>
              <a:gd name="connsiteX8" fmla="*/ 9128008 w 12201407"/>
              <a:gd name="connsiteY8" fmla="*/ 194043 h 2742509"/>
              <a:gd name="connsiteX9" fmla="*/ 12201407 w 12201407"/>
              <a:gd name="connsiteY9" fmla="*/ 1445030 h 2742509"/>
              <a:gd name="connsiteX10" fmla="*/ 12201407 w 12201407"/>
              <a:gd name="connsiteY10" fmla="*/ 2742509 h 2742509"/>
              <a:gd name="connsiteX11" fmla="*/ 9407 w 12201407"/>
              <a:gd name="connsiteY11" fmla="*/ 2742509 h 2742509"/>
              <a:gd name="connsiteX12" fmla="*/ 9407 w 12201407"/>
              <a:gd name="connsiteY12" fmla="*/ 1445030 h 2742509"/>
              <a:gd name="connsiteX0" fmla="*/ 9407 w 12201407"/>
              <a:gd name="connsiteY0" fmla="*/ 1445030 h 2742509"/>
              <a:gd name="connsiteX1" fmla="*/ 9407 w 12201407"/>
              <a:gd name="connsiteY1" fmla="*/ 1464044 h 2742509"/>
              <a:gd name="connsiteX2" fmla="*/ 144873 w 12201407"/>
              <a:gd name="connsiteY2" fmla="*/ 1430176 h 2742509"/>
              <a:gd name="connsiteX3" fmla="*/ 534342 w 12201407"/>
              <a:gd name="connsiteY3" fmla="*/ 1387844 h 2742509"/>
              <a:gd name="connsiteX4" fmla="*/ 1228606 w 12201407"/>
              <a:gd name="connsiteY4" fmla="*/ 1083043 h 2742509"/>
              <a:gd name="connsiteX5" fmla="*/ 1889006 w 12201407"/>
              <a:gd name="connsiteY5" fmla="*/ 1023776 h 2742509"/>
              <a:gd name="connsiteX6" fmla="*/ 3641608 w 12201407"/>
              <a:gd name="connsiteY6" fmla="*/ 939110 h 2742509"/>
              <a:gd name="connsiteX7" fmla="*/ 6046141 w 12201407"/>
              <a:gd name="connsiteY7" fmla="*/ 431109 h 2742509"/>
              <a:gd name="connsiteX8" fmla="*/ 9128008 w 12201407"/>
              <a:gd name="connsiteY8" fmla="*/ 194043 h 2742509"/>
              <a:gd name="connsiteX9" fmla="*/ 12201407 w 12201407"/>
              <a:gd name="connsiteY9" fmla="*/ 1445030 h 2742509"/>
              <a:gd name="connsiteX10" fmla="*/ 12201407 w 12201407"/>
              <a:gd name="connsiteY10" fmla="*/ 2742509 h 2742509"/>
              <a:gd name="connsiteX11" fmla="*/ 9407 w 12201407"/>
              <a:gd name="connsiteY11" fmla="*/ 2742509 h 2742509"/>
              <a:gd name="connsiteX12" fmla="*/ 9407 w 12201407"/>
              <a:gd name="connsiteY12" fmla="*/ 1445030 h 2742509"/>
              <a:gd name="connsiteX0" fmla="*/ 9407 w 12201407"/>
              <a:gd name="connsiteY0" fmla="*/ 1445030 h 2742509"/>
              <a:gd name="connsiteX1" fmla="*/ 9407 w 12201407"/>
              <a:gd name="connsiteY1" fmla="*/ 1464044 h 2742509"/>
              <a:gd name="connsiteX2" fmla="*/ 144873 w 12201407"/>
              <a:gd name="connsiteY2" fmla="*/ 1430176 h 2742509"/>
              <a:gd name="connsiteX3" fmla="*/ 551276 w 12201407"/>
              <a:gd name="connsiteY3" fmla="*/ 1260844 h 2742509"/>
              <a:gd name="connsiteX4" fmla="*/ 1228606 w 12201407"/>
              <a:gd name="connsiteY4" fmla="*/ 1083043 h 2742509"/>
              <a:gd name="connsiteX5" fmla="*/ 1889006 w 12201407"/>
              <a:gd name="connsiteY5" fmla="*/ 1023776 h 2742509"/>
              <a:gd name="connsiteX6" fmla="*/ 3641608 w 12201407"/>
              <a:gd name="connsiteY6" fmla="*/ 939110 h 2742509"/>
              <a:gd name="connsiteX7" fmla="*/ 6046141 w 12201407"/>
              <a:gd name="connsiteY7" fmla="*/ 431109 h 2742509"/>
              <a:gd name="connsiteX8" fmla="*/ 9128008 w 12201407"/>
              <a:gd name="connsiteY8" fmla="*/ 194043 h 2742509"/>
              <a:gd name="connsiteX9" fmla="*/ 12201407 w 12201407"/>
              <a:gd name="connsiteY9" fmla="*/ 1445030 h 2742509"/>
              <a:gd name="connsiteX10" fmla="*/ 12201407 w 12201407"/>
              <a:gd name="connsiteY10" fmla="*/ 2742509 h 2742509"/>
              <a:gd name="connsiteX11" fmla="*/ 9407 w 12201407"/>
              <a:gd name="connsiteY11" fmla="*/ 2742509 h 2742509"/>
              <a:gd name="connsiteX12" fmla="*/ 9407 w 12201407"/>
              <a:gd name="connsiteY12" fmla="*/ 1445030 h 2742509"/>
              <a:gd name="connsiteX0" fmla="*/ 9407 w 12201407"/>
              <a:gd name="connsiteY0" fmla="*/ 1445030 h 2742509"/>
              <a:gd name="connsiteX1" fmla="*/ 9407 w 12201407"/>
              <a:gd name="connsiteY1" fmla="*/ 1464044 h 2742509"/>
              <a:gd name="connsiteX2" fmla="*/ 43273 w 12201407"/>
              <a:gd name="connsiteY2" fmla="*/ 1176176 h 2742509"/>
              <a:gd name="connsiteX3" fmla="*/ 551276 w 12201407"/>
              <a:gd name="connsiteY3" fmla="*/ 1260844 h 2742509"/>
              <a:gd name="connsiteX4" fmla="*/ 1228606 w 12201407"/>
              <a:gd name="connsiteY4" fmla="*/ 1083043 h 2742509"/>
              <a:gd name="connsiteX5" fmla="*/ 1889006 w 12201407"/>
              <a:gd name="connsiteY5" fmla="*/ 1023776 h 2742509"/>
              <a:gd name="connsiteX6" fmla="*/ 3641608 w 12201407"/>
              <a:gd name="connsiteY6" fmla="*/ 939110 h 2742509"/>
              <a:gd name="connsiteX7" fmla="*/ 6046141 w 12201407"/>
              <a:gd name="connsiteY7" fmla="*/ 431109 h 2742509"/>
              <a:gd name="connsiteX8" fmla="*/ 9128008 w 12201407"/>
              <a:gd name="connsiteY8" fmla="*/ 194043 h 2742509"/>
              <a:gd name="connsiteX9" fmla="*/ 12201407 w 12201407"/>
              <a:gd name="connsiteY9" fmla="*/ 1445030 h 2742509"/>
              <a:gd name="connsiteX10" fmla="*/ 12201407 w 12201407"/>
              <a:gd name="connsiteY10" fmla="*/ 2742509 h 2742509"/>
              <a:gd name="connsiteX11" fmla="*/ 9407 w 12201407"/>
              <a:gd name="connsiteY11" fmla="*/ 2742509 h 2742509"/>
              <a:gd name="connsiteX12" fmla="*/ 9407 w 12201407"/>
              <a:gd name="connsiteY12" fmla="*/ 1445030 h 2742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201407" h="2742509">
                <a:moveTo>
                  <a:pt x="9407" y="1445030"/>
                </a:moveTo>
                <a:cubicBezTo>
                  <a:pt x="9407" y="1212197"/>
                  <a:pt x="-11760" y="1463697"/>
                  <a:pt x="9407" y="1464044"/>
                </a:cubicBezTo>
                <a:cubicBezTo>
                  <a:pt x="30574" y="1464391"/>
                  <a:pt x="-11760" y="1180409"/>
                  <a:pt x="43273" y="1176176"/>
                </a:cubicBezTo>
                <a:cubicBezTo>
                  <a:pt x="98306" y="1171943"/>
                  <a:pt x="468021" y="1267900"/>
                  <a:pt x="551276" y="1260844"/>
                </a:cubicBezTo>
                <a:cubicBezTo>
                  <a:pt x="634532" y="1253789"/>
                  <a:pt x="974606" y="1108443"/>
                  <a:pt x="1228606" y="1083043"/>
                </a:cubicBezTo>
                <a:cubicBezTo>
                  <a:pt x="1482606" y="1057643"/>
                  <a:pt x="1502361" y="1092920"/>
                  <a:pt x="1889006" y="1023776"/>
                </a:cubicBezTo>
                <a:cubicBezTo>
                  <a:pt x="2275651" y="954632"/>
                  <a:pt x="3126552" y="1002610"/>
                  <a:pt x="3641608" y="939110"/>
                </a:cubicBezTo>
                <a:cubicBezTo>
                  <a:pt x="4156664" y="875610"/>
                  <a:pt x="5126097" y="505898"/>
                  <a:pt x="6046141" y="431109"/>
                </a:cubicBezTo>
                <a:cubicBezTo>
                  <a:pt x="6966186" y="356320"/>
                  <a:pt x="8281342" y="-326310"/>
                  <a:pt x="9128008" y="194043"/>
                </a:cubicBezTo>
                <a:cubicBezTo>
                  <a:pt x="10008541" y="333397"/>
                  <a:pt x="11694818" y="1069675"/>
                  <a:pt x="12201407" y="1445030"/>
                </a:cubicBezTo>
                <a:lnTo>
                  <a:pt x="12201407" y="2742509"/>
                </a:lnTo>
                <a:lnTo>
                  <a:pt x="9407" y="2742509"/>
                </a:lnTo>
                <a:lnTo>
                  <a:pt x="9407" y="1445030"/>
                </a:lnTo>
                <a:close/>
              </a:path>
            </a:pathLst>
          </a:custGeom>
          <a:solidFill>
            <a:schemeClr val="accent3">
              <a:alpha val="50000"/>
            </a:schemeClr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4B762E26-03F0-1FEB-D43F-FC83508015DD}"/>
              </a:ext>
            </a:extLst>
          </p:cNvPr>
          <p:cNvSpPr/>
          <p:nvPr/>
        </p:nvSpPr>
        <p:spPr>
          <a:xfrm>
            <a:off x="0" y="0"/>
            <a:ext cx="12192000" cy="1938867"/>
          </a:xfrm>
          <a:custGeom>
            <a:avLst/>
            <a:gdLst>
              <a:gd name="connsiteX0" fmla="*/ 0 w 12192000"/>
              <a:gd name="connsiteY0" fmla="*/ 0 h 1938867"/>
              <a:gd name="connsiteX1" fmla="*/ 12192000 w 12192000"/>
              <a:gd name="connsiteY1" fmla="*/ 0 h 1938867"/>
              <a:gd name="connsiteX2" fmla="*/ 12192000 w 12192000"/>
              <a:gd name="connsiteY2" fmla="*/ 1938867 h 1938867"/>
              <a:gd name="connsiteX3" fmla="*/ 0 w 12192000"/>
              <a:gd name="connsiteY3" fmla="*/ 1938867 h 1938867"/>
              <a:gd name="connsiteX4" fmla="*/ 0 w 12192000"/>
              <a:gd name="connsiteY4" fmla="*/ 0 h 1938867"/>
              <a:gd name="connsiteX0" fmla="*/ 0 w 12192000"/>
              <a:gd name="connsiteY0" fmla="*/ 0 h 1938867"/>
              <a:gd name="connsiteX1" fmla="*/ 12192000 w 12192000"/>
              <a:gd name="connsiteY1" fmla="*/ 0 h 1938867"/>
              <a:gd name="connsiteX2" fmla="*/ 12192000 w 12192000"/>
              <a:gd name="connsiteY2" fmla="*/ 1938867 h 1938867"/>
              <a:gd name="connsiteX3" fmla="*/ 8644467 w 12192000"/>
              <a:gd name="connsiteY3" fmla="*/ 736601 h 1938867"/>
              <a:gd name="connsiteX4" fmla="*/ 0 w 12192000"/>
              <a:gd name="connsiteY4" fmla="*/ 1938867 h 1938867"/>
              <a:gd name="connsiteX5" fmla="*/ 0 w 12192000"/>
              <a:gd name="connsiteY5" fmla="*/ 0 h 1938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1938867">
                <a:moveTo>
                  <a:pt x="0" y="0"/>
                </a:moveTo>
                <a:lnTo>
                  <a:pt x="12192000" y="0"/>
                </a:lnTo>
                <a:lnTo>
                  <a:pt x="12192000" y="1938867"/>
                </a:lnTo>
                <a:cubicBezTo>
                  <a:pt x="10992556" y="1938867"/>
                  <a:pt x="9843911" y="736601"/>
                  <a:pt x="8644467" y="736601"/>
                </a:cubicBezTo>
                <a:lnTo>
                  <a:pt x="0" y="1938867"/>
                </a:lnTo>
                <a:lnTo>
                  <a:pt x="0" y="0"/>
                </a:ln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800" dirty="0"/>
              <a:t>                                                               </a:t>
            </a:r>
            <a:endParaRPr lang="es-CO" sz="800" dirty="0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1016B9AA-22BE-3945-B484-14C7A6D34B80}"/>
              </a:ext>
            </a:extLst>
          </p:cNvPr>
          <p:cNvSpPr/>
          <p:nvPr/>
        </p:nvSpPr>
        <p:spPr>
          <a:xfrm>
            <a:off x="681962" y="0"/>
            <a:ext cx="1041399" cy="254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050" dirty="0">
                <a:solidFill>
                  <a:schemeClr val="bg1"/>
                </a:solidFill>
              </a:rPr>
              <a:t>Kit de arrastre</a:t>
            </a:r>
            <a:endParaRPr lang="es-CO" sz="1050" dirty="0">
              <a:solidFill>
                <a:schemeClr val="bg1"/>
              </a:solidFill>
            </a:endParaRP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8C328072-CB7F-9A8C-F3E6-6DE924C54881}"/>
              </a:ext>
            </a:extLst>
          </p:cNvPr>
          <p:cNvSpPr/>
          <p:nvPr/>
        </p:nvSpPr>
        <p:spPr>
          <a:xfrm>
            <a:off x="1948957" y="-2"/>
            <a:ext cx="1085850" cy="254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050" dirty="0">
                <a:solidFill>
                  <a:schemeClr val="bg1"/>
                </a:solidFill>
              </a:rPr>
              <a:t>Amortiguadores</a:t>
            </a:r>
            <a:endParaRPr lang="es-CO" sz="1050" dirty="0">
              <a:solidFill>
                <a:schemeClr val="bg1"/>
              </a:solidFill>
            </a:endParaRP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469559D1-352A-8CBD-859F-DF1DBF346B58}"/>
              </a:ext>
            </a:extLst>
          </p:cNvPr>
          <p:cNvSpPr/>
          <p:nvPr/>
        </p:nvSpPr>
        <p:spPr>
          <a:xfrm>
            <a:off x="3260403" y="0"/>
            <a:ext cx="808564" cy="254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050" dirty="0">
                <a:solidFill>
                  <a:schemeClr val="bg1"/>
                </a:solidFill>
              </a:rPr>
              <a:t>Cadenas</a:t>
            </a:r>
            <a:endParaRPr lang="es-CO" sz="1050" dirty="0">
              <a:solidFill>
                <a:schemeClr val="bg1"/>
              </a:solidFill>
            </a:endParaRP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1B9294BC-24E5-D669-C625-532A3D079991}"/>
              </a:ext>
            </a:extLst>
          </p:cNvPr>
          <p:cNvSpPr/>
          <p:nvPr/>
        </p:nvSpPr>
        <p:spPr>
          <a:xfrm>
            <a:off x="4270232" y="-2"/>
            <a:ext cx="1041399" cy="254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050" dirty="0">
                <a:solidFill>
                  <a:schemeClr val="bg1"/>
                </a:solidFill>
              </a:rPr>
              <a:t>Frenos</a:t>
            </a:r>
            <a:endParaRPr lang="es-CO" sz="1050" dirty="0">
              <a:solidFill>
                <a:schemeClr val="bg1"/>
              </a:solidFill>
            </a:endParaRP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68A23E32-52AB-A646-4E1D-AF82914013B3}"/>
              </a:ext>
            </a:extLst>
          </p:cNvPr>
          <p:cNvSpPr/>
          <p:nvPr/>
        </p:nvSpPr>
        <p:spPr>
          <a:xfrm>
            <a:off x="5503525" y="0"/>
            <a:ext cx="1041399" cy="254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050" dirty="0">
                <a:solidFill>
                  <a:schemeClr val="bg1"/>
                </a:solidFill>
              </a:rPr>
              <a:t>Eléctrico</a:t>
            </a:r>
            <a:endParaRPr lang="es-CO" sz="1050" dirty="0">
              <a:solidFill>
                <a:schemeClr val="bg1"/>
              </a:solidFill>
            </a:endParaRP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88FB050A-942E-A5C2-6DF8-3CF8AC142EC8}"/>
              </a:ext>
            </a:extLst>
          </p:cNvPr>
          <p:cNvSpPr/>
          <p:nvPr/>
        </p:nvSpPr>
        <p:spPr>
          <a:xfrm>
            <a:off x="6736818" y="0"/>
            <a:ext cx="1041399" cy="254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050" dirty="0">
                <a:solidFill>
                  <a:schemeClr val="bg1"/>
                </a:solidFill>
              </a:rPr>
              <a:t>Llantas</a:t>
            </a:r>
            <a:endParaRPr lang="es-CO" sz="1050" dirty="0">
              <a:solidFill>
                <a:schemeClr val="bg1"/>
              </a:solidFill>
            </a:endParaRPr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2A6B9A4F-4314-0EF6-6CAB-831334015D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4109" y="1190106"/>
            <a:ext cx="203200" cy="203200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56171FE3-9D5D-FB24-35DA-F7F084B2D4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2001" y="1160236"/>
            <a:ext cx="369687" cy="262940"/>
          </a:xfrm>
          <a:prstGeom prst="rect">
            <a:avLst/>
          </a:prstGeom>
        </p:spPr>
      </p:pic>
      <p:sp>
        <p:nvSpPr>
          <p:cNvPr id="22" name="CuadroTexto 21">
            <a:extLst>
              <a:ext uri="{FF2B5EF4-FFF2-40B4-BE49-F238E27FC236}">
                <a16:creationId xmlns:a16="http://schemas.microsoft.com/office/drawing/2014/main" id="{18FB3AB9-F16C-6CDB-AA5E-3FDE802B65A4}"/>
              </a:ext>
            </a:extLst>
          </p:cNvPr>
          <p:cNvSpPr txBox="1"/>
          <p:nvPr/>
        </p:nvSpPr>
        <p:spPr>
          <a:xfrm>
            <a:off x="6442937" y="1153864"/>
            <a:ext cx="9878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050" dirty="0">
                <a:solidFill>
                  <a:schemeClr val="bg1"/>
                </a:solidFill>
              </a:rPr>
              <a:t>3213225880</a:t>
            </a:r>
            <a:endParaRPr lang="es-CO" sz="1050" dirty="0">
              <a:solidFill>
                <a:schemeClr val="bg1"/>
              </a:solidFill>
            </a:endParaRP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B20C2916-E3D3-CE1F-50C1-8E8154EEEF81}"/>
              </a:ext>
            </a:extLst>
          </p:cNvPr>
          <p:cNvSpPr txBox="1"/>
          <p:nvPr/>
        </p:nvSpPr>
        <p:spPr>
          <a:xfrm>
            <a:off x="7593024" y="1152928"/>
            <a:ext cx="264828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050" dirty="0">
                <a:solidFill>
                  <a:schemeClr val="bg1"/>
                </a:solidFill>
              </a:rPr>
              <a:t>RepuestosJJJ@gmail.com</a:t>
            </a:r>
            <a:endParaRPr lang="es-CO" sz="1050" dirty="0">
              <a:solidFill>
                <a:schemeClr val="bg1"/>
              </a:solidFill>
            </a:endParaRPr>
          </a:p>
        </p:txBody>
      </p:sp>
      <p:sp>
        <p:nvSpPr>
          <p:cNvPr id="26" name="Rectángulo: esquinas redondeadas 25">
            <a:extLst>
              <a:ext uri="{FF2B5EF4-FFF2-40B4-BE49-F238E27FC236}">
                <a16:creationId xmlns:a16="http://schemas.microsoft.com/office/drawing/2014/main" id="{67CA61F2-C7AC-BA7E-57F5-8D5EF17E79C5}"/>
              </a:ext>
            </a:extLst>
          </p:cNvPr>
          <p:cNvSpPr/>
          <p:nvPr/>
        </p:nvSpPr>
        <p:spPr>
          <a:xfrm>
            <a:off x="3958542" y="1444041"/>
            <a:ext cx="5381775" cy="449487"/>
          </a:xfrm>
          <a:prstGeom prst="round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27" name="Rectángulo: esquinas redondeadas 26">
            <a:extLst>
              <a:ext uri="{FF2B5EF4-FFF2-40B4-BE49-F238E27FC236}">
                <a16:creationId xmlns:a16="http://schemas.microsoft.com/office/drawing/2014/main" id="{0398980C-D3CC-8DB1-64DF-824FB517BC25}"/>
              </a:ext>
            </a:extLst>
          </p:cNvPr>
          <p:cNvSpPr/>
          <p:nvPr/>
        </p:nvSpPr>
        <p:spPr>
          <a:xfrm>
            <a:off x="3970116" y="1463087"/>
            <a:ext cx="1192735" cy="430441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1600" dirty="0"/>
              <a:t>Categoría  </a:t>
            </a:r>
            <a:endParaRPr lang="es-CO" sz="1600" dirty="0"/>
          </a:p>
        </p:txBody>
      </p:sp>
      <p:pic>
        <p:nvPicPr>
          <p:cNvPr id="30" name="Imagen 29">
            <a:extLst>
              <a:ext uri="{FF2B5EF4-FFF2-40B4-BE49-F238E27FC236}">
                <a16:creationId xmlns:a16="http://schemas.microsoft.com/office/drawing/2014/main" id="{1ABB1BEE-48D3-3DE3-BFCB-713641D817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5932" y="1466696"/>
            <a:ext cx="331454" cy="331454"/>
          </a:xfrm>
          <a:prstGeom prst="rect">
            <a:avLst/>
          </a:prstGeom>
        </p:spPr>
      </p:pic>
      <p:sp>
        <p:nvSpPr>
          <p:cNvPr id="35" name="Rectángulo: esquinas redondeadas 34">
            <a:extLst>
              <a:ext uri="{FF2B5EF4-FFF2-40B4-BE49-F238E27FC236}">
                <a16:creationId xmlns:a16="http://schemas.microsoft.com/office/drawing/2014/main" id="{7B67E14D-7430-3FB9-2CC5-96D4E6AF0D0E}"/>
              </a:ext>
            </a:extLst>
          </p:cNvPr>
          <p:cNvSpPr/>
          <p:nvPr/>
        </p:nvSpPr>
        <p:spPr>
          <a:xfrm>
            <a:off x="10033000" y="395905"/>
            <a:ext cx="2048933" cy="59892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pic>
        <p:nvPicPr>
          <p:cNvPr id="34" name="Imagen 33">
            <a:extLst>
              <a:ext uri="{FF2B5EF4-FFF2-40B4-BE49-F238E27FC236}">
                <a16:creationId xmlns:a16="http://schemas.microsoft.com/office/drawing/2014/main" id="{4235E840-22FC-F1B4-C6F6-1883C97B64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 flipV="1">
            <a:off x="10302961" y="516246"/>
            <a:ext cx="503992" cy="439854"/>
          </a:xfrm>
          <a:prstGeom prst="rect">
            <a:avLst/>
          </a:prstGeom>
        </p:spPr>
      </p:pic>
      <p:sp>
        <p:nvSpPr>
          <p:cNvPr id="36" name="Elipse 35">
            <a:extLst>
              <a:ext uri="{FF2B5EF4-FFF2-40B4-BE49-F238E27FC236}">
                <a16:creationId xmlns:a16="http://schemas.microsoft.com/office/drawing/2014/main" id="{390EAB90-AB14-0595-2E02-DD5D98C55E81}"/>
              </a:ext>
            </a:extLst>
          </p:cNvPr>
          <p:cNvSpPr/>
          <p:nvPr/>
        </p:nvSpPr>
        <p:spPr>
          <a:xfrm>
            <a:off x="10591967" y="422752"/>
            <a:ext cx="242424" cy="237066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/>
              <a:t>0</a:t>
            </a:r>
            <a:endParaRPr lang="es-CO" dirty="0"/>
          </a:p>
        </p:txBody>
      </p:sp>
      <p:sp>
        <p:nvSpPr>
          <p:cNvPr id="37" name="CuadroTexto 36">
            <a:extLst>
              <a:ext uri="{FF2B5EF4-FFF2-40B4-BE49-F238E27FC236}">
                <a16:creationId xmlns:a16="http://schemas.microsoft.com/office/drawing/2014/main" id="{A9EFBF2B-D521-6D01-E4EC-53480200533D}"/>
              </a:ext>
            </a:extLst>
          </p:cNvPr>
          <p:cNvSpPr txBox="1"/>
          <p:nvPr/>
        </p:nvSpPr>
        <p:spPr>
          <a:xfrm>
            <a:off x="11090803" y="433367"/>
            <a:ext cx="6135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00" dirty="0">
                <a:latin typeface="Bookman Old Style" panose="02050604050505020204" pitchFamily="18" charset="0"/>
              </a:rPr>
              <a:t>Carrito</a:t>
            </a:r>
            <a:endParaRPr lang="es-CO" sz="900" dirty="0">
              <a:latin typeface="Bookman Old Style" panose="02050604050505020204" pitchFamily="18" charset="0"/>
            </a:endParaRPr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110596BF-872F-36AF-8A16-76A482987BD1}"/>
              </a:ext>
            </a:extLst>
          </p:cNvPr>
          <p:cNvSpPr txBox="1"/>
          <p:nvPr/>
        </p:nvSpPr>
        <p:spPr>
          <a:xfrm>
            <a:off x="11067038" y="689947"/>
            <a:ext cx="50399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MX" sz="1050" dirty="0"/>
              <a:t>$0</a:t>
            </a:r>
            <a:endParaRPr lang="es-CO" sz="1050" dirty="0"/>
          </a:p>
        </p:txBody>
      </p:sp>
      <p:pic>
        <p:nvPicPr>
          <p:cNvPr id="10" name="Imagen 9">
            <a:hlinkClick r:id="rId6" action="ppaction://hlinksldjump"/>
            <a:extLst>
              <a:ext uri="{FF2B5EF4-FFF2-40B4-BE49-F238E27FC236}">
                <a16:creationId xmlns:a16="http://schemas.microsoft.com/office/drawing/2014/main" id="{C7CE4FEF-3CCB-44B6-C625-AC97A1E4F26B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097" y="3209776"/>
            <a:ext cx="2677569" cy="249229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8" name="Imagen 17">
            <a:hlinkClick r:id="rId8" action="ppaction://hlinksldjump"/>
            <a:extLst>
              <a:ext uri="{FF2B5EF4-FFF2-40B4-BE49-F238E27FC236}">
                <a16:creationId xmlns:a16="http://schemas.microsoft.com/office/drawing/2014/main" id="{1A44CEF8-9C77-396C-E9D4-90B688A4106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4755" y="3211847"/>
            <a:ext cx="2836256" cy="249228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3A69486A-DC62-167B-21BE-8A780C2C74A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3181" y="3209776"/>
            <a:ext cx="2836255" cy="249228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4" name="CuadroTexto 23">
            <a:extLst>
              <a:ext uri="{FF2B5EF4-FFF2-40B4-BE49-F238E27FC236}">
                <a16:creationId xmlns:a16="http://schemas.microsoft.com/office/drawing/2014/main" id="{7B43A7EB-C15B-509B-5708-274C28261B0E}"/>
              </a:ext>
            </a:extLst>
          </p:cNvPr>
          <p:cNvSpPr txBox="1"/>
          <p:nvPr/>
        </p:nvSpPr>
        <p:spPr>
          <a:xfrm>
            <a:off x="1744431" y="3322280"/>
            <a:ext cx="1721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chemeClr val="bg1"/>
                </a:solidFill>
                <a:latin typeface="Bookman Old Style" panose="02050604050505020204" pitchFamily="18" charset="0"/>
              </a:rPr>
              <a:t>REPUESTOS</a:t>
            </a:r>
            <a:endParaRPr lang="es-CO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0C069717-339E-5F7F-FD41-6D9C60D70C0E}"/>
              </a:ext>
            </a:extLst>
          </p:cNvPr>
          <p:cNvSpPr txBox="1"/>
          <p:nvPr/>
        </p:nvSpPr>
        <p:spPr>
          <a:xfrm>
            <a:off x="5634498" y="3322280"/>
            <a:ext cx="1958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chemeClr val="bg1"/>
                </a:solidFill>
                <a:latin typeface="Bookman Old Style" panose="02050604050505020204" pitchFamily="18" charset="0"/>
              </a:rPr>
              <a:t>LUBRICANTES</a:t>
            </a:r>
            <a:endParaRPr lang="es-CO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BC60C84A-6446-2FF1-DDAE-1019BA28198B}"/>
              </a:ext>
            </a:extLst>
          </p:cNvPr>
          <p:cNvSpPr txBox="1"/>
          <p:nvPr/>
        </p:nvSpPr>
        <p:spPr>
          <a:xfrm>
            <a:off x="9842480" y="3322280"/>
            <a:ext cx="1350454" cy="3693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chemeClr val="bg1"/>
                </a:solidFill>
                <a:latin typeface="Bookman Old Style" panose="02050604050505020204" pitchFamily="18" charset="0"/>
              </a:rPr>
              <a:t>LLANTAS</a:t>
            </a:r>
            <a:endParaRPr lang="es-CO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31" name="Rectángulo 30">
            <a:extLst>
              <a:ext uri="{FF2B5EF4-FFF2-40B4-BE49-F238E27FC236}">
                <a16:creationId xmlns:a16="http://schemas.microsoft.com/office/drawing/2014/main" id="{00FD5570-B886-E9BB-C7A0-3C0AAF89BD12}"/>
              </a:ext>
            </a:extLst>
          </p:cNvPr>
          <p:cNvSpPr/>
          <p:nvPr/>
        </p:nvSpPr>
        <p:spPr>
          <a:xfrm>
            <a:off x="0" y="2150533"/>
            <a:ext cx="12201407" cy="4805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32" name="Triángulo isósceles 31">
            <a:extLst>
              <a:ext uri="{FF2B5EF4-FFF2-40B4-BE49-F238E27FC236}">
                <a16:creationId xmlns:a16="http://schemas.microsoft.com/office/drawing/2014/main" id="{68124556-101F-B41B-5D3E-9F02F8A1FBA7}"/>
              </a:ext>
            </a:extLst>
          </p:cNvPr>
          <p:cNvSpPr/>
          <p:nvPr/>
        </p:nvSpPr>
        <p:spPr>
          <a:xfrm rot="10800000">
            <a:off x="4943954" y="1621357"/>
            <a:ext cx="101601" cy="127947"/>
          </a:xfrm>
          <a:prstGeom prst="triangle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" name="CuadroTexto 2">
            <a:hlinkClick r:id="rId13" action="ppaction://hlinksldjump"/>
            <a:extLst>
              <a:ext uri="{FF2B5EF4-FFF2-40B4-BE49-F238E27FC236}">
                <a16:creationId xmlns:a16="http://schemas.microsoft.com/office/drawing/2014/main" id="{60AD3730-EE31-D91B-D1BA-865EDF53AD88}"/>
              </a:ext>
            </a:extLst>
          </p:cNvPr>
          <p:cNvSpPr txBox="1"/>
          <p:nvPr/>
        </p:nvSpPr>
        <p:spPr>
          <a:xfrm>
            <a:off x="10579860" y="1213722"/>
            <a:ext cx="10800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200" dirty="0">
                <a:solidFill>
                  <a:schemeClr val="bg1"/>
                </a:solidFill>
              </a:rPr>
              <a:t>Iniciar sección o registrarte </a:t>
            </a:r>
            <a:endParaRPr lang="es-419" sz="1200" dirty="0">
              <a:solidFill>
                <a:schemeClr val="bg1"/>
              </a:solidFill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AFD3D099-497B-5B7F-7350-DB6EB286744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1805" y="1060417"/>
            <a:ext cx="658322" cy="658322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C5CAE2EA-646E-D841-F9EE-24CED9CE06D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182" y="65455"/>
            <a:ext cx="1807956" cy="1807956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6BB91DB6-8D0B-4AF0-79A8-2B487C168BE1}"/>
              </a:ext>
            </a:extLst>
          </p:cNvPr>
          <p:cNvSpPr/>
          <p:nvPr/>
        </p:nvSpPr>
        <p:spPr>
          <a:xfrm>
            <a:off x="-9408" y="0"/>
            <a:ext cx="12201408" cy="685800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 dirty="0"/>
          </a:p>
        </p:txBody>
      </p:sp>
      <p:sp>
        <p:nvSpPr>
          <p:cNvPr id="39" name="CuadroTexto 38">
            <a:extLst>
              <a:ext uri="{FF2B5EF4-FFF2-40B4-BE49-F238E27FC236}">
                <a16:creationId xmlns:a16="http://schemas.microsoft.com/office/drawing/2014/main" id="{3963382E-6EA1-3711-8127-74656C1CA93E}"/>
              </a:ext>
            </a:extLst>
          </p:cNvPr>
          <p:cNvSpPr txBox="1"/>
          <p:nvPr/>
        </p:nvSpPr>
        <p:spPr>
          <a:xfrm>
            <a:off x="8965931" y="1348663"/>
            <a:ext cx="31160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200" dirty="0">
                <a:latin typeface="Bookman Old Style" panose="02050604050505020204" pitchFamily="18" charset="0"/>
              </a:rPr>
              <a:t>Su carrito actualmente está vacío</a:t>
            </a:r>
            <a:r>
              <a:rPr lang="es-MX" sz="1400" dirty="0">
                <a:latin typeface="Bookman Old Style" panose="02050604050505020204" pitchFamily="18" charset="0"/>
              </a:rPr>
              <a:t>.</a:t>
            </a:r>
            <a:endParaRPr lang="es-419" sz="1400" dirty="0">
              <a:latin typeface="Bookman Old Style" panose="02050604050505020204" pitchFamily="18" charset="0"/>
            </a:endParaRPr>
          </a:p>
        </p:txBody>
      </p:sp>
      <p:sp>
        <p:nvSpPr>
          <p:cNvPr id="33" name="Rectángulo 32">
            <a:extLst>
              <a:ext uri="{FF2B5EF4-FFF2-40B4-BE49-F238E27FC236}">
                <a16:creationId xmlns:a16="http://schemas.microsoft.com/office/drawing/2014/main" id="{949437E4-F6CB-BA78-1A1A-1ED6DE521AB0}"/>
              </a:ext>
            </a:extLst>
          </p:cNvPr>
          <p:cNvSpPr/>
          <p:nvPr/>
        </p:nvSpPr>
        <p:spPr>
          <a:xfrm>
            <a:off x="12186" y="1056281"/>
            <a:ext cx="12201407" cy="5801720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cxnSp>
        <p:nvCxnSpPr>
          <p:cNvPr id="42" name="Conector recto 41">
            <a:extLst>
              <a:ext uri="{FF2B5EF4-FFF2-40B4-BE49-F238E27FC236}">
                <a16:creationId xmlns:a16="http://schemas.microsoft.com/office/drawing/2014/main" id="{4D9EDBDF-14CB-B47E-306D-F4AAA9FDDD4F}"/>
              </a:ext>
            </a:extLst>
          </p:cNvPr>
          <p:cNvCxnSpPr/>
          <p:nvPr/>
        </p:nvCxnSpPr>
        <p:spPr>
          <a:xfrm>
            <a:off x="7366000" y="1072303"/>
            <a:ext cx="64827" cy="580172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3" name="CuadroTexto 42">
            <a:extLst>
              <a:ext uri="{FF2B5EF4-FFF2-40B4-BE49-F238E27FC236}">
                <a16:creationId xmlns:a16="http://schemas.microsoft.com/office/drawing/2014/main" id="{45327A22-D5DA-EF88-0ACE-D04B7B0208DB}"/>
              </a:ext>
            </a:extLst>
          </p:cNvPr>
          <p:cNvSpPr txBox="1"/>
          <p:nvPr/>
        </p:nvSpPr>
        <p:spPr>
          <a:xfrm>
            <a:off x="448619" y="1191987"/>
            <a:ext cx="2102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latin typeface="Bookman Old Style" panose="02050604050505020204" pitchFamily="18" charset="0"/>
              </a:rPr>
              <a:t>Contacto</a:t>
            </a:r>
            <a:endParaRPr lang="es-CO" dirty="0">
              <a:latin typeface="Bookman Old Style" panose="02050604050505020204" pitchFamily="18" charset="0"/>
            </a:endParaRPr>
          </a:p>
        </p:txBody>
      </p:sp>
      <p:sp>
        <p:nvSpPr>
          <p:cNvPr id="45" name="Rectángulo: esquinas redondeadas 44">
            <a:extLst>
              <a:ext uri="{FF2B5EF4-FFF2-40B4-BE49-F238E27FC236}">
                <a16:creationId xmlns:a16="http://schemas.microsoft.com/office/drawing/2014/main" id="{F73CB2CC-D42A-6B5E-836C-7AC12E0A864E}"/>
              </a:ext>
            </a:extLst>
          </p:cNvPr>
          <p:cNvSpPr/>
          <p:nvPr/>
        </p:nvSpPr>
        <p:spPr>
          <a:xfrm>
            <a:off x="395998" y="6107370"/>
            <a:ext cx="5324483" cy="397674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MX" sz="1100" dirty="0">
                <a:solidFill>
                  <a:schemeClr val="bg2">
                    <a:lumMod val="75000"/>
                  </a:schemeClr>
                </a:solidFill>
                <a:latin typeface="Bookman Old Style" panose="02050604050505020204" pitchFamily="18" charset="0"/>
              </a:rPr>
              <a:t> Teléfono</a:t>
            </a:r>
            <a:endParaRPr lang="es-CO" sz="1100" dirty="0">
              <a:solidFill>
                <a:schemeClr val="bg2">
                  <a:lumMod val="75000"/>
                </a:schemeClr>
              </a:solidFill>
              <a:latin typeface="Bookman Old Style" panose="02050604050505020204" pitchFamily="18" charset="0"/>
            </a:endParaRPr>
          </a:p>
        </p:txBody>
      </p:sp>
      <p:sp>
        <p:nvSpPr>
          <p:cNvPr id="46" name="CuadroTexto 45">
            <a:extLst>
              <a:ext uri="{FF2B5EF4-FFF2-40B4-BE49-F238E27FC236}">
                <a16:creationId xmlns:a16="http://schemas.microsoft.com/office/drawing/2014/main" id="{4B090BF0-0194-3406-A77C-D4AE0AC9F87D}"/>
              </a:ext>
            </a:extLst>
          </p:cNvPr>
          <p:cNvSpPr txBox="1"/>
          <p:nvPr/>
        </p:nvSpPr>
        <p:spPr>
          <a:xfrm>
            <a:off x="448619" y="2023260"/>
            <a:ext cx="2102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latin typeface="Bookman Old Style" panose="02050604050505020204" pitchFamily="18" charset="0"/>
              </a:rPr>
              <a:t>Entrega</a:t>
            </a:r>
            <a:endParaRPr lang="es-CO" dirty="0">
              <a:latin typeface="Bookman Old Style" panose="02050604050505020204" pitchFamily="18" charset="0"/>
            </a:endParaRPr>
          </a:p>
        </p:txBody>
      </p:sp>
      <p:grpSp>
        <p:nvGrpSpPr>
          <p:cNvPr id="71" name="Grupo 70">
            <a:extLst>
              <a:ext uri="{FF2B5EF4-FFF2-40B4-BE49-F238E27FC236}">
                <a16:creationId xmlns:a16="http://schemas.microsoft.com/office/drawing/2014/main" id="{734A8BC0-B9D0-8F70-0C2F-6F569AE7B1DF}"/>
              </a:ext>
            </a:extLst>
          </p:cNvPr>
          <p:cNvGrpSpPr/>
          <p:nvPr/>
        </p:nvGrpSpPr>
        <p:grpSpPr>
          <a:xfrm>
            <a:off x="483380" y="2387116"/>
            <a:ext cx="3826577" cy="389467"/>
            <a:chOff x="203922" y="2446448"/>
            <a:chExt cx="3826577" cy="389467"/>
          </a:xfrm>
        </p:grpSpPr>
        <p:sp>
          <p:nvSpPr>
            <p:cNvPr id="52" name="Rectángulo: esquinas superiores redondeadas 51">
              <a:extLst>
                <a:ext uri="{FF2B5EF4-FFF2-40B4-BE49-F238E27FC236}">
                  <a16:creationId xmlns:a16="http://schemas.microsoft.com/office/drawing/2014/main" id="{7C33A9E8-F534-63B7-9D0D-15285F48B7F4}"/>
                </a:ext>
              </a:extLst>
            </p:cNvPr>
            <p:cNvSpPr/>
            <p:nvPr/>
          </p:nvSpPr>
          <p:spPr>
            <a:xfrm>
              <a:off x="203922" y="2446448"/>
              <a:ext cx="3826577" cy="389467"/>
            </a:xfrm>
            <a:prstGeom prst="round2SameRect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s-MX" sz="1100" dirty="0">
                  <a:solidFill>
                    <a:schemeClr val="bg2">
                      <a:lumMod val="75000"/>
                    </a:schemeClr>
                  </a:solidFill>
                  <a:latin typeface="Bookman Old Style" panose="02050604050505020204" pitchFamily="18" charset="0"/>
                </a:rPr>
                <a:t>       Envía</a:t>
              </a:r>
              <a:endParaRPr lang="es-CO" dirty="0"/>
            </a:p>
          </p:txBody>
        </p:sp>
        <p:sp>
          <p:nvSpPr>
            <p:cNvPr id="48" name="Elipse 47">
              <a:extLst>
                <a:ext uri="{FF2B5EF4-FFF2-40B4-BE49-F238E27FC236}">
                  <a16:creationId xmlns:a16="http://schemas.microsoft.com/office/drawing/2014/main" id="{BB61A987-4837-FB94-52FC-27E33DA946C1}"/>
                </a:ext>
              </a:extLst>
            </p:cNvPr>
            <p:cNvSpPr/>
            <p:nvPr/>
          </p:nvSpPr>
          <p:spPr>
            <a:xfrm>
              <a:off x="297239" y="2537023"/>
              <a:ext cx="213885" cy="20831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CO" dirty="0"/>
            </a:p>
          </p:txBody>
        </p:sp>
        <p:sp>
          <p:nvSpPr>
            <p:cNvPr id="49" name="Elipse 48">
              <a:extLst>
                <a:ext uri="{FF2B5EF4-FFF2-40B4-BE49-F238E27FC236}">
                  <a16:creationId xmlns:a16="http://schemas.microsoft.com/office/drawing/2014/main" id="{B9A35AAD-E05C-E161-B6CA-73DEE1AA2C1C}"/>
                </a:ext>
              </a:extLst>
            </p:cNvPr>
            <p:cNvSpPr/>
            <p:nvPr/>
          </p:nvSpPr>
          <p:spPr>
            <a:xfrm>
              <a:off x="338762" y="2578001"/>
              <a:ext cx="130838" cy="129465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CO" dirty="0"/>
            </a:p>
          </p:txBody>
        </p:sp>
        <p:pic>
          <p:nvPicPr>
            <p:cNvPr id="51" name="Imagen 50">
              <a:extLst>
                <a:ext uri="{FF2B5EF4-FFF2-40B4-BE49-F238E27FC236}">
                  <a16:creationId xmlns:a16="http://schemas.microsoft.com/office/drawing/2014/main" id="{BEAAE303-26F6-960C-BFF6-39FA03DD9866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21443" y="2552538"/>
              <a:ext cx="213235" cy="174542"/>
            </a:xfrm>
            <a:prstGeom prst="rect">
              <a:avLst/>
            </a:prstGeom>
          </p:spPr>
        </p:pic>
      </p:grpSp>
      <p:grpSp>
        <p:nvGrpSpPr>
          <p:cNvPr id="72" name="Grupo 71">
            <a:extLst>
              <a:ext uri="{FF2B5EF4-FFF2-40B4-BE49-F238E27FC236}">
                <a16:creationId xmlns:a16="http://schemas.microsoft.com/office/drawing/2014/main" id="{759F2FD9-5C2B-7FA7-AE7D-CB35225687F9}"/>
              </a:ext>
            </a:extLst>
          </p:cNvPr>
          <p:cNvGrpSpPr/>
          <p:nvPr/>
        </p:nvGrpSpPr>
        <p:grpSpPr>
          <a:xfrm>
            <a:off x="473361" y="2780252"/>
            <a:ext cx="3833973" cy="411086"/>
            <a:chOff x="194515" y="2836729"/>
            <a:chExt cx="3857306" cy="411086"/>
          </a:xfrm>
        </p:grpSpPr>
        <p:sp>
          <p:nvSpPr>
            <p:cNvPr id="62" name="Rectángulo: esquinas redondeadas 61">
              <a:extLst>
                <a:ext uri="{FF2B5EF4-FFF2-40B4-BE49-F238E27FC236}">
                  <a16:creationId xmlns:a16="http://schemas.microsoft.com/office/drawing/2014/main" id="{60DDF597-49BC-4F9F-4465-9AF6BE5A6B28}"/>
                </a:ext>
              </a:extLst>
            </p:cNvPr>
            <p:cNvSpPr/>
            <p:nvPr/>
          </p:nvSpPr>
          <p:spPr>
            <a:xfrm>
              <a:off x="194515" y="2836729"/>
              <a:ext cx="3857306" cy="411086"/>
            </a:xfrm>
            <a:custGeom>
              <a:avLst/>
              <a:gdLst>
                <a:gd name="connsiteX0" fmla="*/ 0 w 3826577"/>
                <a:gd name="connsiteY0" fmla="*/ 66280 h 397674"/>
                <a:gd name="connsiteX1" fmla="*/ 66280 w 3826577"/>
                <a:gd name="connsiteY1" fmla="*/ 0 h 397674"/>
                <a:gd name="connsiteX2" fmla="*/ 3760297 w 3826577"/>
                <a:gd name="connsiteY2" fmla="*/ 0 h 397674"/>
                <a:gd name="connsiteX3" fmla="*/ 3826577 w 3826577"/>
                <a:gd name="connsiteY3" fmla="*/ 66280 h 397674"/>
                <a:gd name="connsiteX4" fmla="*/ 3826577 w 3826577"/>
                <a:gd name="connsiteY4" fmla="*/ 331394 h 397674"/>
                <a:gd name="connsiteX5" fmla="*/ 3760297 w 3826577"/>
                <a:gd name="connsiteY5" fmla="*/ 397674 h 397674"/>
                <a:gd name="connsiteX6" fmla="*/ 66280 w 3826577"/>
                <a:gd name="connsiteY6" fmla="*/ 397674 h 397674"/>
                <a:gd name="connsiteX7" fmla="*/ 0 w 3826577"/>
                <a:gd name="connsiteY7" fmla="*/ 331394 h 397674"/>
                <a:gd name="connsiteX8" fmla="*/ 0 w 3826577"/>
                <a:gd name="connsiteY8" fmla="*/ 66280 h 397674"/>
                <a:gd name="connsiteX0" fmla="*/ 0 w 3826577"/>
                <a:gd name="connsiteY0" fmla="*/ 83634 h 415028"/>
                <a:gd name="connsiteX1" fmla="*/ 66280 w 3826577"/>
                <a:gd name="connsiteY1" fmla="*/ 17354 h 415028"/>
                <a:gd name="connsiteX2" fmla="*/ 3760297 w 3826577"/>
                <a:gd name="connsiteY2" fmla="*/ 17354 h 415028"/>
                <a:gd name="connsiteX3" fmla="*/ 3809644 w 3826577"/>
                <a:gd name="connsiteY3" fmla="*/ 15900 h 415028"/>
                <a:gd name="connsiteX4" fmla="*/ 3826577 w 3826577"/>
                <a:gd name="connsiteY4" fmla="*/ 348748 h 415028"/>
                <a:gd name="connsiteX5" fmla="*/ 3760297 w 3826577"/>
                <a:gd name="connsiteY5" fmla="*/ 415028 h 415028"/>
                <a:gd name="connsiteX6" fmla="*/ 66280 w 3826577"/>
                <a:gd name="connsiteY6" fmla="*/ 415028 h 415028"/>
                <a:gd name="connsiteX7" fmla="*/ 0 w 3826577"/>
                <a:gd name="connsiteY7" fmla="*/ 348748 h 415028"/>
                <a:gd name="connsiteX8" fmla="*/ 0 w 3826577"/>
                <a:gd name="connsiteY8" fmla="*/ 83634 h 415028"/>
                <a:gd name="connsiteX0" fmla="*/ 0 w 3826577"/>
                <a:gd name="connsiteY0" fmla="*/ 24367 h 415028"/>
                <a:gd name="connsiteX1" fmla="*/ 66280 w 3826577"/>
                <a:gd name="connsiteY1" fmla="*/ 17354 h 415028"/>
                <a:gd name="connsiteX2" fmla="*/ 3760297 w 3826577"/>
                <a:gd name="connsiteY2" fmla="*/ 17354 h 415028"/>
                <a:gd name="connsiteX3" fmla="*/ 3809644 w 3826577"/>
                <a:gd name="connsiteY3" fmla="*/ 15900 h 415028"/>
                <a:gd name="connsiteX4" fmla="*/ 3826577 w 3826577"/>
                <a:gd name="connsiteY4" fmla="*/ 348748 h 415028"/>
                <a:gd name="connsiteX5" fmla="*/ 3760297 w 3826577"/>
                <a:gd name="connsiteY5" fmla="*/ 415028 h 415028"/>
                <a:gd name="connsiteX6" fmla="*/ 66280 w 3826577"/>
                <a:gd name="connsiteY6" fmla="*/ 415028 h 415028"/>
                <a:gd name="connsiteX7" fmla="*/ 0 w 3826577"/>
                <a:gd name="connsiteY7" fmla="*/ 348748 h 415028"/>
                <a:gd name="connsiteX8" fmla="*/ 0 w 3826577"/>
                <a:gd name="connsiteY8" fmla="*/ 24367 h 415028"/>
                <a:gd name="connsiteX0" fmla="*/ 0 w 3809644"/>
                <a:gd name="connsiteY0" fmla="*/ 24367 h 417143"/>
                <a:gd name="connsiteX1" fmla="*/ 66280 w 3809644"/>
                <a:gd name="connsiteY1" fmla="*/ 17354 h 417143"/>
                <a:gd name="connsiteX2" fmla="*/ 3760297 w 3809644"/>
                <a:gd name="connsiteY2" fmla="*/ 17354 h 417143"/>
                <a:gd name="connsiteX3" fmla="*/ 3809644 w 3809644"/>
                <a:gd name="connsiteY3" fmla="*/ 15900 h 417143"/>
                <a:gd name="connsiteX4" fmla="*/ 3801491 w 3809644"/>
                <a:gd name="connsiteY4" fmla="*/ 391081 h 417143"/>
                <a:gd name="connsiteX5" fmla="*/ 3760297 w 3809644"/>
                <a:gd name="connsiteY5" fmla="*/ 415028 h 417143"/>
                <a:gd name="connsiteX6" fmla="*/ 66280 w 3809644"/>
                <a:gd name="connsiteY6" fmla="*/ 415028 h 417143"/>
                <a:gd name="connsiteX7" fmla="*/ 0 w 3809644"/>
                <a:gd name="connsiteY7" fmla="*/ 348748 h 417143"/>
                <a:gd name="connsiteX8" fmla="*/ 0 w 3809644"/>
                <a:gd name="connsiteY8" fmla="*/ 24367 h 417143"/>
                <a:gd name="connsiteX0" fmla="*/ 0 w 3809644"/>
                <a:gd name="connsiteY0" fmla="*/ 24367 h 417143"/>
                <a:gd name="connsiteX1" fmla="*/ 66280 w 3809644"/>
                <a:gd name="connsiteY1" fmla="*/ 17354 h 417143"/>
                <a:gd name="connsiteX2" fmla="*/ 3760297 w 3809644"/>
                <a:gd name="connsiteY2" fmla="*/ 17354 h 417143"/>
                <a:gd name="connsiteX3" fmla="*/ 3809644 w 3809644"/>
                <a:gd name="connsiteY3" fmla="*/ 15900 h 417143"/>
                <a:gd name="connsiteX4" fmla="*/ 3801491 w 3809644"/>
                <a:gd name="connsiteY4" fmla="*/ 391081 h 417143"/>
                <a:gd name="connsiteX5" fmla="*/ 3768660 w 3809644"/>
                <a:gd name="connsiteY5" fmla="*/ 415028 h 417143"/>
                <a:gd name="connsiteX6" fmla="*/ 66280 w 3809644"/>
                <a:gd name="connsiteY6" fmla="*/ 415028 h 417143"/>
                <a:gd name="connsiteX7" fmla="*/ 0 w 3809644"/>
                <a:gd name="connsiteY7" fmla="*/ 348748 h 417143"/>
                <a:gd name="connsiteX8" fmla="*/ 0 w 3809644"/>
                <a:gd name="connsiteY8" fmla="*/ 24367 h 417143"/>
                <a:gd name="connsiteX0" fmla="*/ 0 w 3801601"/>
                <a:gd name="connsiteY0" fmla="*/ 18310 h 411086"/>
                <a:gd name="connsiteX1" fmla="*/ 66280 w 3801601"/>
                <a:gd name="connsiteY1" fmla="*/ 11297 h 411086"/>
                <a:gd name="connsiteX2" fmla="*/ 3760297 w 3801601"/>
                <a:gd name="connsiteY2" fmla="*/ 11297 h 411086"/>
                <a:gd name="connsiteX3" fmla="*/ 3776196 w 3801601"/>
                <a:gd name="connsiteY3" fmla="*/ 18310 h 411086"/>
                <a:gd name="connsiteX4" fmla="*/ 3801491 w 3801601"/>
                <a:gd name="connsiteY4" fmla="*/ 385024 h 411086"/>
                <a:gd name="connsiteX5" fmla="*/ 3768660 w 3801601"/>
                <a:gd name="connsiteY5" fmla="*/ 408971 h 411086"/>
                <a:gd name="connsiteX6" fmla="*/ 66280 w 3801601"/>
                <a:gd name="connsiteY6" fmla="*/ 408971 h 411086"/>
                <a:gd name="connsiteX7" fmla="*/ 0 w 3801601"/>
                <a:gd name="connsiteY7" fmla="*/ 342691 h 411086"/>
                <a:gd name="connsiteX8" fmla="*/ 0 w 3801601"/>
                <a:gd name="connsiteY8" fmla="*/ 18310 h 411086"/>
                <a:gd name="connsiteX0" fmla="*/ 0 w 3809643"/>
                <a:gd name="connsiteY0" fmla="*/ 18310 h 411086"/>
                <a:gd name="connsiteX1" fmla="*/ 66280 w 3809643"/>
                <a:gd name="connsiteY1" fmla="*/ 11297 h 411086"/>
                <a:gd name="connsiteX2" fmla="*/ 3760297 w 3809643"/>
                <a:gd name="connsiteY2" fmla="*/ 11297 h 411086"/>
                <a:gd name="connsiteX3" fmla="*/ 3809643 w 3809643"/>
                <a:gd name="connsiteY3" fmla="*/ 26777 h 411086"/>
                <a:gd name="connsiteX4" fmla="*/ 3801491 w 3809643"/>
                <a:gd name="connsiteY4" fmla="*/ 385024 h 411086"/>
                <a:gd name="connsiteX5" fmla="*/ 3768660 w 3809643"/>
                <a:gd name="connsiteY5" fmla="*/ 408971 h 411086"/>
                <a:gd name="connsiteX6" fmla="*/ 66280 w 3809643"/>
                <a:gd name="connsiteY6" fmla="*/ 408971 h 411086"/>
                <a:gd name="connsiteX7" fmla="*/ 0 w 3809643"/>
                <a:gd name="connsiteY7" fmla="*/ 342691 h 411086"/>
                <a:gd name="connsiteX8" fmla="*/ 0 w 3809643"/>
                <a:gd name="connsiteY8" fmla="*/ 18310 h 411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09643" h="411086">
                  <a:moveTo>
                    <a:pt x="0" y="18310"/>
                  </a:moveTo>
                  <a:cubicBezTo>
                    <a:pt x="0" y="-18295"/>
                    <a:pt x="29675" y="11297"/>
                    <a:pt x="66280" y="11297"/>
                  </a:cubicBezTo>
                  <a:lnTo>
                    <a:pt x="3760297" y="11297"/>
                  </a:lnTo>
                  <a:cubicBezTo>
                    <a:pt x="3796902" y="11297"/>
                    <a:pt x="3809643" y="-9828"/>
                    <a:pt x="3809643" y="26777"/>
                  </a:cubicBezTo>
                  <a:cubicBezTo>
                    <a:pt x="3809643" y="115148"/>
                    <a:pt x="3801491" y="296653"/>
                    <a:pt x="3801491" y="385024"/>
                  </a:cubicBezTo>
                  <a:cubicBezTo>
                    <a:pt x="3801491" y="421629"/>
                    <a:pt x="3805265" y="408971"/>
                    <a:pt x="3768660" y="408971"/>
                  </a:cubicBezTo>
                  <a:lnTo>
                    <a:pt x="66280" y="408971"/>
                  </a:lnTo>
                  <a:cubicBezTo>
                    <a:pt x="29675" y="408971"/>
                    <a:pt x="0" y="379296"/>
                    <a:pt x="0" y="342691"/>
                  </a:cubicBezTo>
                  <a:lnTo>
                    <a:pt x="0" y="18310"/>
                  </a:lnTo>
                  <a:close/>
                </a:path>
              </a:pathLst>
            </a:cu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s-MX" sz="1100" dirty="0">
                  <a:solidFill>
                    <a:schemeClr val="bg2">
                      <a:lumMod val="75000"/>
                    </a:schemeClr>
                  </a:solidFill>
                  <a:latin typeface="Bookman Old Style" panose="02050604050505020204" pitchFamily="18" charset="0"/>
                </a:rPr>
                <a:t>        Retito</a:t>
              </a:r>
              <a:endParaRPr lang="es-CO" sz="1100" dirty="0">
                <a:solidFill>
                  <a:schemeClr val="bg2">
                    <a:lumMod val="75000"/>
                  </a:schemeClr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66" name="Elipse 65">
              <a:extLst>
                <a:ext uri="{FF2B5EF4-FFF2-40B4-BE49-F238E27FC236}">
                  <a16:creationId xmlns:a16="http://schemas.microsoft.com/office/drawing/2014/main" id="{71B538A4-20E2-32C6-9EF3-472E603701A4}"/>
                </a:ext>
              </a:extLst>
            </p:cNvPr>
            <p:cNvSpPr/>
            <p:nvPr/>
          </p:nvSpPr>
          <p:spPr>
            <a:xfrm>
              <a:off x="297239" y="2945788"/>
              <a:ext cx="213885" cy="20831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CO" dirty="0"/>
            </a:p>
          </p:txBody>
        </p:sp>
        <p:pic>
          <p:nvPicPr>
            <p:cNvPr id="69" name="Imagen 68">
              <a:extLst>
                <a:ext uri="{FF2B5EF4-FFF2-40B4-BE49-F238E27FC236}">
                  <a16:creationId xmlns:a16="http://schemas.microsoft.com/office/drawing/2014/main" id="{422F66A0-BE84-D864-0C40-30376FAF7493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94106" y="2970617"/>
              <a:ext cx="313365" cy="178269"/>
            </a:xfrm>
            <a:prstGeom prst="rect">
              <a:avLst/>
            </a:prstGeom>
          </p:spPr>
        </p:pic>
      </p:grpSp>
      <p:grpSp>
        <p:nvGrpSpPr>
          <p:cNvPr id="76" name="Grupo 75">
            <a:extLst>
              <a:ext uri="{FF2B5EF4-FFF2-40B4-BE49-F238E27FC236}">
                <a16:creationId xmlns:a16="http://schemas.microsoft.com/office/drawing/2014/main" id="{EF4882CC-4D13-A419-1BC2-F5E2E62AAD34}"/>
              </a:ext>
            </a:extLst>
          </p:cNvPr>
          <p:cNvGrpSpPr/>
          <p:nvPr/>
        </p:nvGrpSpPr>
        <p:grpSpPr>
          <a:xfrm>
            <a:off x="7504826" y="1300678"/>
            <a:ext cx="745795" cy="722582"/>
            <a:chOff x="8178525" y="2517159"/>
            <a:chExt cx="1828804" cy="1648667"/>
          </a:xfrm>
        </p:grpSpPr>
        <p:sp>
          <p:nvSpPr>
            <p:cNvPr id="77" name="Rectángulo 76">
              <a:extLst>
                <a:ext uri="{FF2B5EF4-FFF2-40B4-BE49-F238E27FC236}">
                  <a16:creationId xmlns:a16="http://schemas.microsoft.com/office/drawing/2014/main" id="{73EBF49F-24A1-2A92-C177-9E687EBB8DE2}"/>
                </a:ext>
              </a:extLst>
            </p:cNvPr>
            <p:cNvSpPr/>
            <p:nvPr/>
          </p:nvSpPr>
          <p:spPr>
            <a:xfrm>
              <a:off x="8178525" y="2517159"/>
              <a:ext cx="1828804" cy="1648667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CO" dirty="0"/>
            </a:p>
          </p:txBody>
        </p:sp>
        <p:pic>
          <p:nvPicPr>
            <p:cNvPr id="78" name="Imagen 77">
              <a:extLst>
                <a:ext uri="{FF2B5EF4-FFF2-40B4-BE49-F238E27FC236}">
                  <a16:creationId xmlns:a16="http://schemas.microsoft.com/office/drawing/2014/main" id="{A7DBFEAC-9021-04A5-3091-4AEFD3FD0AB1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5644" y="2640234"/>
              <a:ext cx="1410288" cy="1410288"/>
            </a:xfrm>
            <a:prstGeom prst="rect">
              <a:avLst/>
            </a:prstGeom>
          </p:spPr>
        </p:pic>
      </p:grpSp>
      <p:sp>
        <p:nvSpPr>
          <p:cNvPr id="79" name="Elipse 78">
            <a:extLst>
              <a:ext uri="{FF2B5EF4-FFF2-40B4-BE49-F238E27FC236}">
                <a16:creationId xmlns:a16="http://schemas.microsoft.com/office/drawing/2014/main" id="{AA2B761C-07DD-70FF-4892-41FF04A8A2B3}"/>
              </a:ext>
            </a:extLst>
          </p:cNvPr>
          <p:cNvSpPr/>
          <p:nvPr/>
        </p:nvSpPr>
        <p:spPr>
          <a:xfrm>
            <a:off x="8108003" y="1236287"/>
            <a:ext cx="197652" cy="206818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bg1"/>
                </a:solidFill>
              </a:rPr>
              <a:t>1</a:t>
            </a:r>
            <a:endParaRPr lang="es-CO" dirty="0">
              <a:solidFill>
                <a:schemeClr val="bg1"/>
              </a:solidFill>
            </a:endParaRPr>
          </a:p>
        </p:txBody>
      </p:sp>
      <p:grpSp>
        <p:nvGrpSpPr>
          <p:cNvPr id="80" name="Grupo 79">
            <a:extLst>
              <a:ext uri="{FF2B5EF4-FFF2-40B4-BE49-F238E27FC236}">
                <a16:creationId xmlns:a16="http://schemas.microsoft.com/office/drawing/2014/main" id="{6F75E40F-3D34-B9D5-65D4-98C25D16998E}"/>
              </a:ext>
            </a:extLst>
          </p:cNvPr>
          <p:cNvGrpSpPr/>
          <p:nvPr/>
        </p:nvGrpSpPr>
        <p:grpSpPr>
          <a:xfrm>
            <a:off x="7503953" y="2183169"/>
            <a:ext cx="745795" cy="853545"/>
            <a:chOff x="8178525" y="2517159"/>
            <a:chExt cx="1828804" cy="1648667"/>
          </a:xfrm>
        </p:grpSpPr>
        <p:sp>
          <p:nvSpPr>
            <p:cNvPr id="81" name="Rectángulo 80">
              <a:extLst>
                <a:ext uri="{FF2B5EF4-FFF2-40B4-BE49-F238E27FC236}">
                  <a16:creationId xmlns:a16="http://schemas.microsoft.com/office/drawing/2014/main" id="{7E6E40A2-A907-92EE-58C6-895F4F87C27E}"/>
                </a:ext>
              </a:extLst>
            </p:cNvPr>
            <p:cNvSpPr/>
            <p:nvPr/>
          </p:nvSpPr>
          <p:spPr>
            <a:xfrm>
              <a:off x="8178525" y="2517159"/>
              <a:ext cx="1828804" cy="1648667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CO" dirty="0"/>
            </a:p>
          </p:txBody>
        </p:sp>
        <p:pic>
          <p:nvPicPr>
            <p:cNvPr id="82" name="Imagen 81">
              <a:extLst>
                <a:ext uri="{FF2B5EF4-FFF2-40B4-BE49-F238E27FC236}">
                  <a16:creationId xmlns:a16="http://schemas.microsoft.com/office/drawing/2014/main" id="{3230EB7E-B95A-9FDF-1CD6-EBD4B2FF1E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78525" y="2551785"/>
              <a:ext cx="1820852" cy="1592219"/>
            </a:xfrm>
            <a:prstGeom prst="rect">
              <a:avLst/>
            </a:prstGeom>
          </p:spPr>
        </p:pic>
      </p:grpSp>
      <p:sp>
        <p:nvSpPr>
          <p:cNvPr id="86" name="Elipse 85">
            <a:extLst>
              <a:ext uri="{FF2B5EF4-FFF2-40B4-BE49-F238E27FC236}">
                <a16:creationId xmlns:a16="http://schemas.microsoft.com/office/drawing/2014/main" id="{BEDD764D-339A-1AB3-47EA-51CAB81B5D25}"/>
              </a:ext>
            </a:extLst>
          </p:cNvPr>
          <p:cNvSpPr/>
          <p:nvPr/>
        </p:nvSpPr>
        <p:spPr>
          <a:xfrm>
            <a:off x="8146832" y="2096433"/>
            <a:ext cx="197652" cy="206818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bg1"/>
                </a:solidFill>
              </a:rPr>
              <a:t>1</a:t>
            </a:r>
            <a:endParaRPr lang="es-CO" dirty="0">
              <a:solidFill>
                <a:schemeClr val="bg1"/>
              </a:solidFill>
            </a:endParaRPr>
          </a:p>
        </p:txBody>
      </p:sp>
      <p:sp>
        <p:nvSpPr>
          <p:cNvPr id="87" name="CuadroTexto 86">
            <a:extLst>
              <a:ext uri="{FF2B5EF4-FFF2-40B4-BE49-F238E27FC236}">
                <a16:creationId xmlns:a16="http://schemas.microsoft.com/office/drawing/2014/main" id="{F28B16C4-6329-76EF-5426-86BB2275A22A}"/>
              </a:ext>
            </a:extLst>
          </p:cNvPr>
          <p:cNvSpPr txBox="1"/>
          <p:nvPr/>
        </p:nvSpPr>
        <p:spPr>
          <a:xfrm>
            <a:off x="8238947" y="1384657"/>
            <a:ext cx="27807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200" b="1" dirty="0"/>
              <a:t>Repsol Spa Y Mant Auto-Moto Grasa Spray 300 Ml X25 </a:t>
            </a:r>
            <a:r>
              <a:rPr lang="es-MX" sz="1200" b="1" dirty="0" err="1"/>
              <a:t>Und</a:t>
            </a:r>
            <a:endParaRPr lang="es-MX" sz="1200" b="1" dirty="0"/>
          </a:p>
        </p:txBody>
      </p:sp>
      <p:grpSp>
        <p:nvGrpSpPr>
          <p:cNvPr id="89" name="Grupo 88">
            <a:extLst>
              <a:ext uri="{FF2B5EF4-FFF2-40B4-BE49-F238E27FC236}">
                <a16:creationId xmlns:a16="http://schemas.microsoft.com/office/drawing/2014/main" id="{55269EE9-B051-D571-F8EB-0FBD4438C0B8}"/>
              </a:ext>
            </a:extLst>
          </p:cNvPr>
          <p:cNvGrpSpPr/>
          <p:nvPr/>
        </p:nvGrpSpPr>
        <p:grpSpPr>
          <a:xfrm>
            <a:off x="10667014" y="1421991"/>
            <a:ext cx="1598554" cy="553998"/>
            <a:chOff x="8069694" y="5139778"/>
            <a:chExt cx="2134224" cy="553998"/>
          </a:xfrm>
        </p:grpSpPr>
        <p:cxnSp>
          <p:nvCxnSpPr>
            <p:cNvPr id="90" name="Conector recto 89">
              <a:extLst>
                <a:ext uri="{FF2B5EF4-FFF2-40B4-BE49-F238E27FC236}">
                  <a16:creationId xmlns:a16="http://schemas.microsoft.com/office/drawing/2014/main" id="{7B4288C0-2D96-8C34-D592-EAE23BE951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07392" y="5281956"/>
              <a:ext cx="912263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CuadroTexto 90">
              <a:extLst>
                <a:ext uri="{FF2B5EF4-FFF2-40B4-BE49-F238E27FC236}">
                  <a16:creationId xmlns:a16="http://schemas.microsoft.com/office/drawing/2014/main" id="{CF2EB660-DE41-C27D-0E22-5DE38BC90D2D}"/>
                </a:ext>
              </a:extLst>
            </p:cNvPr>
            <p:cNvSpPr txBox="1"/>
            <p:nvPr/>
          </p:nvSpPr>
          <p:spPr>
            <a:xfrm>
              <a:off x="8069694" y="5139778"/>
              <a:ext cx="2134224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s-CO" altLang="es-CO" sz="1200" b="0" i="0" u="none" strike="noStrike" cap="none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  <a:latin typeface="Arial" panose="020B0604020202020204" pitchFamily="34" charset="0"/>
                </a:rPr>
                <a:t>$ 21,600   $ 19,440</a:t>
              </a:r>
            </a:p>
            <a:p>
              <a:endParaRPr lang="es-CO" dirty="0"/>
            </a:p>
          </p:txBody>
        </p:sp>
      </p:grpSp>
      <p:sp>
        <p:nvSpPr>
          <p:cNvPr id="92" name="CuadroTexto 91">
            <a:extLst>
              <a:ext uri="{FF2B5EF4-FFF2-40B4-BE49-F238E27FC236}">
                <a16:creationId xmlns:a16="http://schemas.microsoft.com/office/drawing/2014/main" id="{1EEE4644-9142-9796-8604-562148F0A3E2}"/>
              </a:ext>
            </a:extLst>
          </p:cNvPr>
          <p:cNvSpPr txBox="1"/>
          <p:nvPr/>
        </p:nvSpPr>
        <p:spPr>
          <a:xfrm>
            <a:off x="8319631" y="2429300"/>
            <a:ext cx="17411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b="1" dirty="0"/>
              <a:t>Batería Gel 12N5L-Bs </a:t>
            </a:r>
            <a:r>
              <a:rPr lang="es-MX" sz="1400" b="1" dirty="0" err="1"/>
              <a:t>Revo</a:t>
            </a:r>
            <a:r>
              <a:rPr lang="es-MX" sz="1400" b="1" dirty="0"/>
              <a:t> </a:t>
            </a:r>
            <a:r>
              <a:rPr lang="es-MX" sz="1400" b="1" dirty="0" err="1"/>
              <a:t>Und</a:t>
            </a:r>
            <a:endParaRPr lang="es-MX" sz="1400" b="1" dirty="0"/>
          </a:p>
        </p:txBody>
      </p:sp>
      <p:grpSp>
        <p:nvGrpSpPr>
          <p:cNvPr id="93" name="Grupo 92">
            <a:extLst>
              <a:ext uri="{FF2B5EF4-FFF2-40B4-BE49-F238E27FC236}">
                <a16:creationId xmlns:a16="http://schemas.microsoft.com/office/drawing/2014/main" id="{940363FF-32AE-CF62-47C0-FB3AA9935109}"/>
              </a:ext>
            </a:extLst>
          </p:cNvPr>
          <p:cNvGrpSpPr/>
          <p:nvPr/>
        </p:nvGrpSpPr>
        <p:grpSpPr>
          <a:xfrm>
            <a:off x="10713179" y="2455543"/>
            <a:ext cx="2134224" cy="553998"/>
            <a:chOff x="8391684" y="4901736"/>
            <a:chExt cx="2134224" cy="553998"/>
          </a:xfrm>
        </p:grpSpPr>
        <p:cxnSp>
          <p:nvCxnSpPr>
            <p:cNvPr id="94" name="Conector recto 93">
              <a:extLst>
                <a:ext uri="{FF2B5EF4-FFF2-40B4-BE49-F238E27FC236}">
                  <a16:creationId xmlns:a16="http://schemas.microsoft.com/office/drawing/2014/main" id="{5E5E776A-D96B-1ED3-9EFC-AEB567E2F4F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94894" y="5043137"/>
              <a:ext cx="598030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CuadroTexto 94">
              <a:extLst>
                <a:ext uri="{FF2B5EF4-FFF2-40B4-BE49-F238E27FC236}">
                  <a16:creationId xmlns:a16="http://schemas.microsoft.com/office/drawing/2014/main" id="{C618543D-3928-AFA4-DC2E-E83F63A9E0D5}"/>
                </a:ext>
              </a:extLst>
            </p:cNvPr>
            <p:cNvSpPr txBox="1"/>
            <p:nvPr/>
          </p:nvSpPr>
          <p:spPr>
            <a:xfrm>
              <a:off x="8391684" y="4901736"/>
              <a:ext cx="2134224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s-CO" altLang="es-CO" sz="1200" b="0" i="0" u="none" strike="noStrike" cap="none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  <a:latin typeface="Arial" panose="020B0604020202020204" pitchFamily="34" charset="0"/>
                </a:rPr>
                <a:t>$ 91,400 $ 82,260 </a:t>
              </a:r>
            </a:p>
            <a:p>
              <a:endParaRPr lang="es-CO" dirty="0"/>
            </a:p>
          </p:txBody>
        </p:sp>
      </p:grpSp>
      <p:sp>
        <p:nvSpPr>
          <p:cNvPr id="97" name="CuadroTexto 96">
            <a:extLst>
              <a:ext uri="{FF2B5EF4-FFF2-40B4-BE49-F238E27FC236}">
                <a16:creationId xmlns:a16="http://schemas.microsoft.com/office/drawing/2014/main" id="{BE027A46-27A9-E0FC-933F-8D4533F0DC88}"/>
              </a:ext>
            </a:extLst>
          </p:cNvPr>
          <p:cNvSpPr txBox="1"/>
          <p:nvPr/>
        </p:nvSpPr>
        <p:spPr>
          <a:xfrm>
            <a:off x="7503953" y="3429000"/>
            <a:ext cx="12501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200" dirty="0">
                <a:latin typeface="Bookman Old Style" panose="02050604050505020204" pitchFamily="18" charset="0"/>
              </a:rPr>
              <a:t>Subtotal</a:t>
            </a:r>
            <a:endParaRPr lang="es-CO" sz="1200" dirty="0">
              <a:latin typeface="Bookman Old Style" panose="02050604050505020204" pitchFamily="18" charset="0"/>
            </a:endParaRPr>
          </a:p>
        </p:txBody>
      </p:sp>
      <p:sp>
        <p:nvSpPr>
          <p:cNvPr id="98" name="CuadroTexto 97">
            <a:extLst>
              <a:ext uri="{FF2B5EF4-FFF2-40B4-BE49-F238E27FC236}">
                <a16:creationId xmlns:a16="http://schemas.microsoft.com/office/drawing/2014/main" id="{F9927EB5-B23A-F77F-4877-704542F6D917}"/>
              </a:ext>
            </a:extLst>
          </p:cNvPr>
          <p:cNvSpPr txBox="1"/>
          <p:nvPr/>
        </p:nvSpPr>
        <p:spPr>
          <a:xfrm>
            <a:off x="11025846" y="3438400"/>
            <a:ext cx="12337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s-CO" altLang="es-CO" sz="12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$  </a:t>
            </a:r>
            <a:r>
              <a:rPr lang="es-MX" sz="1200" dirty="0">
                <a:solidFill>
                  <a:srgbClr val="FF0000"/>
                </a:solidFill>
              </a:rPr>
              <a:t>101,700</a:t>
            </a:r>
            <a:endParaRPr lang="es-CO" dirty="0">
              <a:solidFill>
                <a:srgbClr val="FF0000"/>
              </a:solidFill>
            </a:endParaRPr>
          </a:p>
        </p:txBody>
      </p:sp>
      <p:sp>
        <p:nvSpPr>
          <p:cNvPr id="100" name="Rectángulo: esquinas redondeadas 99">
            <a:extLst>
              <a:ext uri="{FF2B5EF4-FFF2-40B4-BE49-F238E27FC236}">
                <a16:creationId xmlns:a16="http://schemas.microsoft.com/office/drawing/2014/main" id="{D8DE5357-72CA-7554-6E9D-BCD0E3BE5ED6}"/>
              </a:ext>
            </a:extLst>
          </p:cNvPr>
          <p:cNvSpPr/>
          <p:nvPr/>
        </p:nvSpPr>
        <p:spPr>
          <a:xfrm>
            <a:off x="483380" y="3858192"/>
            <a:ext cx="1617969" cy="41108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800" dirty="0">
                <a:solidFill>
                  <a:schemeClr val="bg2">
                    <a:lumMod val="75000"/>
                  </a:schemeClr>
                </a:solidFill>
                <a:latin typeface="Bookman Old Style" panose="02050604050505020204" pitchFamily="18" charset="0"/>
              </a:rPr>
              <a:t> </a:t>
            </a:r>
          </a:p>
          <a:p>
            <a:pPr algn="ctr"/>
            <a:r>
              <a:rPr lang="es-MX" sz="1400" dirty="0">
                <a:solidFill>
                  <a:schemeClr val="bg2">
                    <a:lumMod val="75000"/>
                  </a:schemeClr>
                </a:solidFill>
                <a:latin typeface="Bookman Old Style" panose="02050604050505020204" pitchFamily="18" charset="0"/>
              </a:rPr>
              <a:t>Nombre</a:t>
            </a:r>
            <a:endParaRPr lang="es-CO" sz="1400" dirty="0">
              <a:solidFill>
                <a:schemeClr val="bg2">
                  <a:lumMod val="75000"/>
                </a:schemeClr>
              </a:solidFill>
              <a:latin typeface="Bookman Old Style" panose="02050604050505020204" pitchFamily="18" charset="0"/>
            </a:endParaRPr>
          </a:p>
          <a:p>
            <a:pPr algn="ctr"/>
            <a:endParaRPr lang="es-CO" dirty="0"/>
          </a:p>
        </p:txBody>
      </p:sp>
      <p:sp>
        <p:nvSpPr>
          <p:cNvPr id="103" name="Rectángulo: esquinas redondeadas 102">
            <a:extLst>
              <a:ext uri="{FF2B5EF4-FFF2-40B4-BE49-F238E27FC236}">
                <a16:creationId xmlns:a16="http://schemas.microsoft.com/office/drawing/2014/main" id="{620D6FF9-746A-D1B6-CD79-ACFC62462E2B}"/>
              </a:ext>
            </a:extLst>
          </p:cNvPr>
          <p:cNvSpPr/>
          <p:nvPr/>
        </p:nvSpPr>
        <p:spPr>
          <a:xfrm>
            <a:off x="2639117" y="3852312"/>
            <a:ext cx="1617969" cy="41108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800" dirty="0">
                <a:solidFill>
                  <a:schemeClr val="bg2">
                    <a:lumMod val="75000"/>
                  </a:schemeClr>
                </a:solidFill>
                <a:latin typeface="Bookman Old Style" panose="02050604050505020204" pitchFamily="18" charset="0"/>
              </a:rPr>
              <a:t> </a:t>
            </a:r>
          </a:p>
          <a:p>
            <a:pPr algn="ctr"/>
            <a:r>
              <a:rPr lang="es-MX" sz="1400" dirty="0">
                <a:solidFill>
                  <a:schemeClr val="bg2">
                    <a:lumMod val="75000"/>
                  </a:schemeClr>
                </a:solidFill>
                <a:latin typeface="Bookman Old Style" panose="02050604050505020204" pitchFamily="18" charset="0"/>
              </a:rPr>
              <a:t>Apellido</a:t>
            </a:r>
            <a:endParaRPr lang="es-CO" sz="1400" dirty="0">
              <a:solidFill>
                <a:schemeClr val="bg2">
                  <a:lumMod val="75000"/>
                </a:schemeClr>
              </a:solidFill>
              <a:latin typeface="Bookman Old Style" panose="02050604050505020204" pitchFamily="18" charset="0"/>
            </a:endParaRPr>
          </a:p>
          <a:p>
            <a:pPr algn="ctr"/>
            <a:endParaRPr lang="es-CO" dirty="0"/>
          </a:p>
        </p:txBody>
      </p:sp>
      <p:sp>
        <p:nvSpPr>
          <p:cNvPr id="108" name="Rectángulo: esquinas redondeadas 107">
            <a:extLst>
              <a:ext uri="{FF2B5EF4-FFF2-40B4-BE49-F238E27FC236}">
                <a16:creationId xmlns:a16="http://schemas.microsoft.com/office/drawing/2014/main" id="{DA610E2E-2817-3202-7E81-46FFDF5A987F}"/>
              </a:ext>
            </a:extLst>
          </p:cNvPr>
          <p:cNvSpPr/>
          <p:nvPr/>
        </p:nvSpPr>
        <p:spPr>
          <a:xfrm>
            <a:off x="452173" y="4374774"/>
            <a:ext cx="3826577" cy="397674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MX" sz="1100" dirty="0">
                <a:solidFill>
                  <a:schemeClr val="bg2">
                    <a:lumMod val="75000"/>
                  </a:schemeClr>
                </a:solidFill>
                <a:latin typeface="Bookman Old Style" panose="02050604050505020204" pitchFamily="18" charset="0"/>
              </a:rPr>
              <a:t>Cédula</a:t>
            </a:r>
            <a:endParaRPr lang="es-CO" sz="1100" dirty="0">
              <a:solidFill>
                <a:schemeClr val="bg2">
                  <a:lumMod val="75000"/>
                </a:schemeClr>
              </a:solidFill>
              <a:latin typeface="Bookman Old Style" panose="02050604050505020204" pitchFamily="18" charset="0"/>
            </a:endParaRPr>
          </a:p>
        </p:txBody>
      </p:sp>
      <p:sp>
        <p:nvSpPr>
          <p:cNvPr id="109" name="Rectángulo: esquinas redondeadas 108">
            <a:extLst>
              <a:ext uri="{FF2B5EF4-FFF2-40B4-BE49-F238E27FC236}">
                <a16:creationId xmlns:a16="http://schemas.microsoft.com/office/drawing/2014/main" id="{A66BA128-D0B1-03CE-3D14-20D4446E55EE}"/>
              </a:ext>
            </a:extLst>
          </p:cNvPr>
          <p:cNvSpPr/>
          <p:nvPr/>
        </p:nvSpPr>
        <p:spPr>
          <a:xfrm>
            <a:off x="452173" y="4874115"/>
            <a:ext cx="3826577" cy="397674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MX" sz="1100" dirty="0">
                <a:solidFill>
                  <a:schemeClr val="bg2">
                    <a:lumMod val="75000"/>
                  </a:schemeClr>
                </a:solidFill>
                <a:latin typeface="Bookman Old Style" panose="02050604050505020204" pitchFamily="18" charset="0"/>
              </a:rPr>
              <a:t>Dirección</a:t>
            </a:r>
            <a:endParaRPr lang="es-CO" sz="1100" dirty="0">
              <a:solidFill>
                <a:schemeClr val="bg2">
                  <a:lumMod val="75000"/>
                </a:schemeClr>
              </a:solidFill>
              <a:latin typeface="Bookman Old Style" panose="02050604050505020204" pitchFamily="18" charset="0"/>
            </a:endParaRPr>
          </a:p>
        </p:txBody>
      </p:sp>
      <p:pic>
        <p:nvPicPr>
          <p:cNvPr id="111" name="Imagen 110">
            <a:extLst>
              <a:ext uri="{FF2B5EF4-FFF2-40B4-BE49-F238E27FC236}">
                <a16:creationId xmlns:a16="http://schemas.microsoft.com/office/drawing/2014/main" id="{69D92041-7599-77F9-09DC-644C832E66B3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752" y="5356617"/>
            <a:ext cx="222720" cy="222720"/>
          </a:xfrm>
          <a:prstGeom prst="rect">
            <a:avLst/>
          </a:prstGeom>
        </p:spPr>
      </p:pic>
      <p:sp>
        <p:nvSpPr>
          <p:cNvPr id="112" name="CuadroTexto 111">
            <a:extLst>
              <a:ext uri="{FF2B5EF4-FFF2-40B4-BE49-F238E27FC236}">
                <a16:creationId xmlns:a16="http://schemas.microsoft.com/office/drawing/2014/main" id="{630B7563-C3EC-1C02-B06E-664DE6C787C9}"/>
              </a:ext>
            </a:extLst>
          </p:cNvPr>
          <p:cNvSpPr txBox="1"/>
          <p:nvPr/>
        </p:nvSpPr>
        <p:spPr>
          <a:xfrm>
            <a:off x="563202" y="5337172"/>
            <a:ext cx="30762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050" dirty="0">
                <a:solidFill>
                  <a:srgbClr val="FF0000"/>
                </a:solidFill>
                <a:latin typeface="Bookman Old Style" panose="02050604050505020204" pitchFamily="18" charset="0"/>
              </a:rPr>
              <a:t>Agregar apartamento, local ,etc. </a:t>
            </a:r>
            <a:endParaRPr lang="es-CO" sz="1050" dirty="0">
              <a:solidFill>
                <a:srgbClr val="FF0000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13" name="Rectángulo: esquinas redondeadas 112">
            <a:extLst>
              <a:ext uri="{FF2B5EF4-FFF2-40B4-BE49-F238E27FC236}">
                <a16:creationId xmlns:a16="http://schemas.microsoft.com/office/drawing/2014/main" id="{704B86C1-8B92-CF41-515F-181C8E72E766}"/>
              </a:ext>
            </a:extLst>
          </p:cNvPr>
          <p:cNvSpPr/>
          <p:nvPr/>
        </p:nvSpPr>
        <p:spPr>
          <a:xfrm>
            <a:off x="415752" y="5610925"/>
            <a:ext cx="1617969" cy="41108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800" dirty="0">
                <a:solidFill>
                  <a:schemeClr val="bg2">
                    <a:lumMod val="75000"/>
                  </a:schemeClr>
                </a:solidFill>
                <a:latin typeface="Bookman Old Style" panose="02050604050505020204" pitchFamily="18" charset="0"/>
              </a:rPr>
              <a:t> </a:t>
            </a:r>
          </a:p>
          <a:p>
            <a:pPr algn="ctr"/>
            <a:r>
              <a:rPr lang="es-MX" sz="1200" dirty="0">
                <a:solidFill>
                  <a:schemeClr val="bg2">
                    <a:lumMod val="75000"/>
                  </a:schemeClr>
                </a:solidFill>
                <a:latin typeface="Bookman Old Style" panose="02050604050505020204" pitchFamily="18" charset="0"/>
              </a:rPr>
              <a:t>Ciudad</a:t>
            </a:r>
            <a:endParaRPr lang="es-CO" sz="1400" dirty="0">
              <a:solidFill>
                <a:schemeClr val="bg2">
                  <a:lumMod val="75000"/>
                </a:schemeClr>
              </a:solidFill>
              <a:latin typeface="Bookman Old Style" panose="02050604050505020204" pitchFamily="18" charset="0"/>
            </a:endParaRPr>
          </a:p>
          <a:p>
            <a:pPr algn="ctr"/>
            <a:endParaRPr lang="es-CO" dirty="0"/>
          </a:p>
        </p:txBody>
      </p:sp>
      <p:sp>
        <p:nvSpPr>
          <p:cNvPr id="119" name="Rectángulo: esquinas redondeadas 118">
            <a:extLst>
              <a:ext uri="{FF2B5EF4-FFF2-40B4-BE49-F238E27FC236}">
                <a16:creationId xmlns:a16="http://schemas.microsoft.com/office/drawing/2014/main" id="{83D3194E-FB07-436E-CAA0-66DE841C9B0D}"/>
              </a:ext>
            </a:extLst>
          </p:cNvPr>
          <p:cNvSpPr/>
          <p:nvPr/>
        </p:nvSpPr>
        <p:spPr>
          <a:xfrm>
            <a:off x="4102512" y="5610925"/>
            <a:ext cx="1617969" cy="41108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800" dirty="0">
                <a:solidFill>
                  <a:schemeClr val="bg2">
                    <a:lumMod val="75000"/>
                  </a:schemeClr>
                </a:solidFill>
                <a:latin typeface="Bookman Old Style" panose="02050604050505020204" pitchFamily="18" charset="0"/>
              </a:rPr>
              <a:t> </a:t>
            </a:r>
          </a:p>
          <a:p>
            <a:pPr algn="ctr"/>
            <a:r>
              <a:rPr lang="es-MX" sz="1200" dirty="0">
                <a:solidFill>
                  <a:schemeClr val="bg2">
                    <a:lumMod val="75000"/>
                  </a:schemeClr>
                </a:solidFill>
                <a:latin typeface="Bookman Old Style" panose="02050604050505020204" pitchFamily="18" charset="0"/>
              </a:rPr>
              <a:t>Código Postal</a:t>
            </a:r>
            <a:endParaRPr lang="es-CO" sz="1200" dirty="0">
              <a:solidFill>
                <a:schemeClr val="bg2">
                  <a:lumMod val="75000"/>
                </a:schemeClr>
              </a:solidFill>
              <a:latin typeface="Bookman Old Style" panose="02050604050505020204" pitchFamily="18" charset="0"/>
            </a:endParaRPr>
          </a:p>
          <a:p>
            <a:pPr algn="ctr"/>
            <a:endParaRPr lang="es-CO" dirty="0"/>
          </a:p>
        </p:txBody>
      </p:sp>
      <p:grpSp>
        <p:nvGrpSpPr>
          <p:cNvPr id="128" name="Grupo 127">
            <a:extLst>
              <a:ext uri="{FF2B5EF4-FFF2-40B4-BE49-F238E27FC236}">
                <a16:creationId xmlns:a16="http://schemas.microsoft.com/office/drawing/2014/main" id="{5249D206-FD7A-8F16-082B-2011964ACDE2}"/>
              </a:ext>
            </a:extLst>
          </p:cNvPr>
          <p:cNvGrpSpPr/>
          <p:nvPr/>
        </p:nvGrpSpPr>
        <p:grpSpPr>
          <a:xfrm>
            <a:off x="469118" y="3301012"/>
            <a:ext cx="3955157" cy="517606"/>
            <a:chOff x="469118" y="3301012"/>
            <a:chExt cx="3955157" cy="517606"/>
          </a:xfrm>
        </p:grpSpPr>
        <p:grpSp>
          <p:nvGrpSpPr>
            <p:cNvPr id="74" name="Grupo 73">
              <a:extLst>
                <a:ext uri="{FF2B5EF4-FFF2-40B4-BE49-F238E27FC236}">
                  <a16:creationId xmlns:a16="http://schemas.microsoft.com/office/drawing/2014/main" id="{7D93D917-28B4-E21A-0EC7-E8358984F48B}"/>
                </a:ext>
              </a:extLst>
            </p:cNvPr>
            <p:cNvGrpSpPr/>
            <p:nvPr/>
          </p:nvGrpSpPr>
          <p:grpSpPr>
            <a:xfrm>
              <a:off x="469118" y="3301012"/>
              <a:ext cx="3826577" cy="432275"/>
              <a:chOff x="291826" y="3547475"/>
              <a:chExt cx="3826577" cy="432275"/>
            </a:xfrm>
          </p:grpSpPr>
          <p:sp>
            <p:nvSpPr>
              <p:cNvPr id="47" name="Rectángulo: esquinas redondeadas 46">
                <a:extLst>
                  <a:ext uri="{FF2B5EF4-FFF2-40B4-BE49-F238E27FC236}">
                    <a16:creationId xmlns:a16="http://schemas.microsoft.com/office/drawing/2014/main" id="{FB18A9E0-BEAD-2C11-B2AF-8FB5FDCB7FE1}"/>
                  </a:ext>
                </a:extLst>
              </p:cNvPr>
              <p:cNvSpPr/>
              <p:nvPr/>
            </p:nvSpPr>
            <p:spPr>
              <a:xfrm>
                <a:off x="291826" y="3582076"/>
                <a:ext cx="3826577" cy="397674"/>
              </a:xfrm>
              <a:prstGeom prst="round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s-MX" sz="1100" dirty="0">
                    <a:solidFill>
                      <a:schemeClr val="bg2">
                        <a:lumMod val="75000"/>
                      </a:schemeClr>
                    </a:solidFill>
                    <a:latin typeface="Bookman Old Style" panose="02050604050505020204" pitchFamily="18" charset="0"/>
                  </a:rPr>
                  <a:t> Colombia</a:t>
                </a:r>
                <a:endParaRPr lang="es-CO" sz="1100" dirty="0">
                  <a:solidFill>
                    <a:schemeClr val="bg2">
                      <a:lumMod val="75000"/>
                    </a:schemeClr>
                  </a:solidFill>
                  <a:latin typeface="Bookman Old Style" panose="02050604050505020204" pitchFamily="18" charset="0"/>
                </a:endParaRPr>
              </a:p>
            </p:txBody>
          </p:sp>
          <p:sp>
            <p:nvSpPr>
              <p:cNvPr id="70" name="CuadroTexto 69">
                <a:extLst>
                  <a:ext uri="{FF2B5EF4-FFF2-40B4-BE49-F238E27FC236}">
                    <a16:creationId xmlns:a16="http://schemas.microsoft.com/office/drawing/2014/main" id="{B68390D0-6435-3D67-A019-5F55B66F510D}"/>
                  </a:ext>
                </a:extLst>
              </p:cNvPr>
              <p:cNvSpPr txBox="1"/>
              <p:nvPr/>
            </p:nvSpPr>
            <p:spPr>
              <a:xfrm>
                <a:off x="385143" y="3547475"/>
                <a:ext cx="697781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MX" sz="800" dirty="0"/>
                  <a:t>País /Región</a:t>
                </a:r>
                <a:endParaRPr lang="es-CO" sz="800" dirty="0"/>
              </a:p>
            </p:txBody>
          </p:sp>
        </p:grpSp>
        <p:pic>
          <p:nvPicPr>
            <p:cNvPr id="127" name="Imagen 126">
              <a:extLst>
                <a:ext uri="{FF2B5EF4-FFF2-40B4-BE49-F238E27FC236}">
                  <a16:creationId xmlns:a16="http://schemas.microsoft.com/office/drawing/2014/main" id="{A6A2C3BC-0463-F788-4D1E-E0CE31B03DEC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87167" y="3309235"/>
              <a:ext cx="637108" cy="509383"/>
            </a:xfrm>
            <a:prstGeom prst="rect">
              <a:avLst/>
            </a:prstGeom>
          </p:spPr>
        </p:pic>
      </p:grpSp>
      <p:grpSp>
        <p:nvGrpSpPr>
          <p:cNvPr id="130" name="Grupo 129">
            <a:extLst>
              <a:ext uri="{FF2B5EF4-FFF2-40B4-BE49-F238E27FC236}">
                <a16:creationId xmlns:a16="http://schemas.microsoft.com/office/drawing/2014/main" id="{D2F56796-27A7-96A9-8112-1186EF30F588}"/>
              </a:ext>
            </a:extLst>
          </p:cNvPr>
          <p:cNvGrpSpPr/>
          <p:nvPr/>
        </p:nvGrpSpPr>
        <p:grpSpPr>
          <a:xfrm>
            <a:off x="2252416" y="5566399"/>
            <a:ext cx="1770675" cy="509383"/>
            <a:chOff x="2260667" y="5610925"/>
            <a:chExt cx="1770675" cy="509383"/>
          </a:xfrm>
        </p:grpSpPr>
        <p:sp>
          <p:nvSpPr>
            <p:cNvPr id="114" name="Rectángulo: esquinas redondeadas 113">
              <a:extLst>
                <a:ext uri="{FF2B5EF4-FFF2-40B4-BE49-F238E27FC236}">
                  <a16:creationId xmlns:a16="http://schemas.microsoft.com/office/drawing/2014/main" id="{731001BA-63BD-BF0A-D336-1CF21AB8938B}"/>
                </a:ext>
              </a:extLst>
            </p:cNvPr>
            <p:cNvSpPr/>
            <p:nvPr/>
          </p:nvSpPr>
          <p:spPr>
            <a:xfrm>
              <a:off x="2260667" y="5655851"/>
              <a:ext cx="1617969" cy="411086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MX" sz="1800" dirty="0">
                  <a:solidFill>
                    <a:schemeClr val="bg2">
                      <a:lumMod val="75000"/>
                    </a:schemeClr>
                  </a:solidFill>
                  <a:latin typeface="Bookman Old Style" panose="02050604050505020204" pitchFamily="18" charset="0"/>
                </a:rPr>
                <a:t> </a:t>
              </a:r>
            </a:p>
            <a:p>
              <a:pPr algn="ctr"/>
              <a:r>
                <a:rPr lang="es-MX" sz="1200" dirty="0">
                  <a:solidFill>
                    <a:schemeClr val="bg2">
                      <a:lumMod val="75000"/>
                    </a:schemeClr>
                  </a:solidFill>
                  <a:latin typeface="Bookman Old Style" panose="02050604050505020204" pitchFamily="18" charset="0"/>
                </a:rPr>
                <a:t>Departamento</a:t>
              </a:r>
              <a:endParaRPr lang="es-CO" sz="1400" dirty="0">
                <a:solidFill>
                  <a:schemeClr val="bg2">
                    <a:lumMod val="75000"/>
                  </a:schemeClr>
                </a:solidFill>
                <a:latin typeface="Bookman Old Style" panose="02050604050505020204" pitchFamily="18" charset="0"/>
              </a:endParaRPr>
            </a:p>
            <a:p>
              <a:pPr algn="ctr"/>
              <a:endParaRPr lang="es-CO" dirty="0"/>
            </a:p>
          </p:txBody>
        </p:sp>
        <p:pic>
          <p:nvPicPr>
            <p:cNvPr id="129" name="Imagen 128">
              <a:extLst>
                <a:ext uri="{FF2B5EF4-FFF2-40B4-BE49-F238E27FC236}">
                  <a16:creationId xmlns:a16="http://schemas.microsoft.com/office/drawing/2014/main" id="{CA8A70D6-669D-0F57-931B-361F776439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94234" y="5610925"/>
              <a:ext cx="637108" cy="509383"/>
            </a:xfrm>
            <a:prstGeom prst="rect">
              <a:avLst/>
            </a:prstGeom>
          </p:spPr>
        </p:pic>
      </p:grpSp>
      <p:pic>
        <p:nvPicPr>
          <p:cNvPr id="132" name="Imagen 131">
            <a:extLst>
              <a:ext uri="{FF2B5EF4-FFF2-40B4-BE49-F238E27FC236}">
                <a16:creationId xmlns:a16="http://schemas.microsoft.com/office/drawing/2014/main" id="{3543227F-5786-C978-F7EC-1F5F7F6A46FC}"/>
              </a:ext>
            </a:extLst>
          </p:cNvPr>
          <p:cNvPicPr>
            <a:picLocks noChangeAspect="1"/>
          </p:cNvPicPr>
          <p:nvPr/>
        </p:nvPicPr>
        <p:blipFill>
          <a:blip r:embed="rId23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7295" y="6153826"/>
            <a:ext cx="276190" cy="304762"/>
          </a:xfrm>
          <a:prstGeom prst="rect">
            <a:avLst/>
          </a:prstGeom>
        </p:spPr>
      </p:pic>
      <p:sp>
        <p:nvSpPr>
          <p:cNvPr id="133" name="Rectángulo: esquinas redondeadas 132">
            <a:extLst>
              <a:ext uri="{FF2B5EF4-FFF2-40B4-BE49-F238E27FC236}">
                <a16:creationId xmlns:a16="http://schemas.microsoft.com/office/drawing/2014/main" id="{FE9E44D2-34A2-C8BE-E3F1-D06364BF90B1}"/>
              </a:ext>
            </a:extLst>
          </p:cNvPr>
          <p:cNvSpPr/>
          <p:nvPr/>
        </p:nvSpPr>
        <p:spPr>
          <a:xfrm>
            <a:off x="483380" y="1579968"/>
            <a:ext cx="5324483" cy="397674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MX" sz="1100" dirty="0">
                <a:solidFill>
                  <a:schemeClr val="bg2">
                    <a:lumMod val="75000"/>
                  </a:schemeClr>
                </a:solidFill>
                <a:latin typeface="Bookman Old Style" panose="02050604050505020204" pitchFamily="18" charset="0"/>
              </a:rPr>
              <a:t>Email para actualizaciones de pedidos</a:t>
            </a:r>
            <a:endParaRPr lang="es-CO" sz="1100" dirty="0">
              <a:solidFill>
                <a:schemeClr val="bg2">
                  <a:lumMod val="75000"/>
                </a:schemeClr>
              </a:solidFill>
              <a:latin typeface="Bookman Old Style" panose="02050604050505020204" pitchFamily="18" charset="0"/>
            </a:endParaRPr>
          </a:p>
        </p:txBody>
      </p:sp>
      <p:grpSp>
        <p:nvGrpSpPr>
          <p:cNvPr id="136" name="Grupo 135">
            <a:extLst>
              <a:ext uri="{FF2B5EF4-FFF2-40B4-BE49-F238E27FC236}">
                <a16:creationId xmlns:a16="http://schemas.microsoft.com/office/drawing/2014/main" id="{228D35DC-0BE6-3B6A-A59D-11C6C4736DAB}"/>
              </a:ext>
            </a:extLst>
          </p:cNvPr>
          <p:cNvGrpSpPr/>
          <p:nvPr/>
        </p:nvGrpSpPr>
        <p:grpSpPr>
          <a:xfrm>
            <a:off x="3824726" y="1179693"/>
            <a:ext cx="2117562" cy="232701"/>
            <a:chOff x="3824726" y="1179693"/>
            <a:chExt cx="2117562" cy="232701"/>
          </a:xfrm>
        </p:grpSpPr>
        <p:sp>
          <p:nvSpPr>
            <p:cNvPr id="134" name="CuadroTexto 133">
              <a:extLst>
                <a:ext uri="{FF2B5EF4-FFF2-40B4-BE49-F238E27FC236}">
                  <a16:creationId xmlns:a16="http://schemas.microsoft.com/office/drawing/2014/main" id="{9E9F3B43-CB99-8065-FF5D-7AE0CD5244BB}"/>
                </a:ext>
              </a:extLst>
            </p:cNvPr>
            <p:cNvSpPr txBox="1"/>
            <p:nvPr/>
          </p:nvSpPr>
          <p:spPr>
            <a:xfrm>
              <a:off x="3824726" y="1179693"/>
              <a:ext cx="1344174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sz="900" dirty="0"/>
                <a:t>¿Tienes una Cuenta?</a:t>
              </a:r>
              <a:endParaRPr lang="es-CO" sz="900" dirty="0"/>
            </a:p>
          </p:txBody>
        </p:sp>
        <p:sp>
          <p:nvSpPr>
            <p:cNvPr id="135" name="CuadroTexto 134">
              <a:extLst>
                <a:ext uri="{FF2B5EF4-FFF2-40B4-BE49-F238E27FC236}">
                  <a16:creationId xmlns:a16="http://schemas.microsoft.com/office/drawing/2014/main" id="{D3F8185D-ABDC-25D8-C173-1737A79C8295}"/>
                </a:ext>
              </a:extLst>
            </p:cNvPr>
            <p:cNvSpPr txBox="1"/>
            <p:nvPr/>
          </p:nvSpPr>
          <p:spPr>
            <a:xfrm>
              <a:off x="4809846" y="1181562"/>
              <a:ext cx="113244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sz="900" dirty="0">
                  <a:solidFill>
                    <a:srgbClr val="FF0000"/>
                  </a:solidFill>
                </a:rPr>
                <a:t>Iniciar sesión</a:t>
              </a:r>
              <a:endParaRPr lang="es-CO" sz="9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40" name="Grupo 139">
            <a:extLst>
              <a:ext uri="{FF2B5EF4-FFF2-40B4-BE49-F238E27FC236}">
                <a16:creationId xmlns:a16="http://schemas.microsoft.com/office/drawing/2014/main" id="{4BC5A44C-F6C1-D42D-2054-F670F62D6063}"/>
              </a:ext>
            </a:extLst>
          </p:cNvPr>
          <p:cNvGrpSpPr/>
          <p:nvPr/>
        </p:nvGrpSpPr>
        <p:grpSpPr>
          <a:xfrm>
            <a:off x="7499934" y="3826413"/>
            <a:ext cx="1499510" cy="304762"/>
            <a:chOff x="7499934" y="3826413"/>
            <a:chExt cx="1499510" cy="304762"/>
          </a:xfrm>
        </p:grpSpPr>
        <p:sp>
          <p:nvSpPr>
            <p:cNvPr id="99" name="CuadroTexto 98">
              <a:extLst>
                <a:ext uri="{FF2B5EF4-FFF2-40B4-BE49-F238E27FC236}">
                  <a16:creationId xmlns:a16="http://schemas.microsoft.com/office/drawing/2014/main" id="{AB2D589B-C093-BF05-05B4-F215F89F346F}"/>
                </a:ext>
              </a:extLst>
            </p:cNvPr>
            <p:cNvSpPr txBox="1"/>
            <p:nvPr/>
          </p:nvSpPr>
          <p:spPr>
            <a:xfrm>
              <a:off x="7499934" y="3834663"/>
              <a:ext cx="1465997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sz="1050" dirty="0">
                  <a:latin typeface="Bookman Old Style" panose="02050604050505020204" pitchFamily="18" charset="0"/>
                </a:rPr>
                <a:t>Métodos de envío</a:t>
              </a:r>
              <a:endParaRPr lang="es-CO" sz="1050" dirty="0">
                <a:latin typeface="Bookman Old Style" panose="02050604050505020204" pitchFamily="18" charset="0"/>
              </a:endParaRPr>
            </a:p>
          </p:txBody>
        </p:sp>
        <p:pic>
          <p:nvPicPr>
            <p:cNvPr id="137" name="Imagen 136">
              <a:extLst>
                <a:ext uri="{FF2B5EF4-FFF2-40B4-BE49-F238E27FC236}">
                  <a16:creationId xmlns:a16="http://schemas.microsoft.com/office/drawing/2014/main" id="{A925E1BD-AD5E-B618-3BAA-D8ABC2EAF9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23254" y="3826413"/>
              <a:ext cx="276190" cy="304762"/>
            </a:xfrm>
            <a:prstGeom prst="rect">
              <a:avLst/>
            </a:prstGeom>
          </p:spPr>
        </p:pic>
      </p:grpSp>
      <p:sp>
        <p:nvSpPr>
          <p:cNvPr id="138" name="CuadroTexto 137">
            <a:extLst>
              <a:ext uri="{FF2B5EF4-FFF2-40B4-BE49-F238E27FC236}">
                <a16:creationId xmlns:a16="http://schemas.microsoft.com/office/drawing/2014/main" id="{F3F9E731-50DA-FF1A-4D08-8A0FA0E97CA4}"/>
              </a:ext>
            </a:extLst>
          </p:cNvPr>
          <p:cNvSpPr txBox="1"/>
          <p:nvPr/>
        </p:nvSpPr>
        <p:spPr>
          <a:xfrm>
            <a:off x="10485884" y="3857726"/>
            <a:ext cx="169669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00" dirty="0">
                <a:solidFill>
                  <a:schemeClr val="bg2">
                    <a:lumMod val="75000"/>
                  </a:schemeClr>
                </a:solidFill>
              </a:rPr>
              <a:t>Introducir la dirección de envío</a:t>
            </a:r>
            <a:endParaRPr lang="es-CO" sz="9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41" name="CuadroTexto 140">
            <a:extLst>
              <a:ext uri="{FF2B5EF4-FFF2-40B4-BE49-F238E27FC236}">
                <a16:creationId xmlns:a16="http://schemas.microsoft.com/office/drawing/2014/main" id="{08FD74BD-1A42-06AC-A5CC-4B8048B30B54}"/>
              </a:ext>
            </a:extLst>
          </p:cNvPr>
          <p:cNvSpPr txBox="1"/>
          <p:nvPr/>
        </p:nvSpPr>
        <p:spPr>
          <a:xfrm>
            <a:off x="7512061" y="4491727"/>
            <a:ext cx="12501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200" dirty="0">
                <a:latin typeface="Bookman Old Style" panose="02050604050505020204" pitchFamily="18" charset="0"/>
              </a:rPr>
              <a:t>Total</a:t>
            </a:r>
            <a:endParaRPr lang="es-CO" sz="1200" dirty="0">
              <a:latin typeface="Bookman Old Style" panose="02050604050505020204" pitchFamily="18" charset="0"/>
            </a:endParaRPr>
          </a:p>
        </p:txBody>
      </p:sp>
      <p:pic>
        <p:nvPicPr>
          <p:cNvPr id="144" name="Imagen 143">
            <a:extLst>
              <a:ext uri="{FF2B5EF4-FFF2-40B4-BE49-F238E27FC236}">
                <a16:creationId xmlns:a16="http://schemas.microsoft.com/office/drawing/2014/main" id="{D28AAF0C-1AB6-8D56-F8FD-DA710B5264D2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758" y="6505044"/>
            <a:ext cx="222720" cy="222720"/>
          </a:xfrm>
          <a:prstGeom prst="rect">
            <a:avLst/>
          </a:prstGeom>
        </p:spPr>
      </p:pic>
      <p:sp>
        <p:nvSpPr>
          <p:cNvPr id="145" name="CuadroTexto 144">
            <a:extLst>
              <a:ext uri="{FF2B5EF4-FFF2-40B4-BE49-F238E27FC236}">
                <a16:creationId xmlns:a16="http://schemas.microsoft.com/office/drawing/2014/main" id="{83C9D99A-9F11-27CD-104D-83A5192224FA}"/>
              </a:ext>
            </a:extLst>
          </p:cNvPr>
          <p:cNvSpPr txBox="1"/>
          <p:nvPr/>
        </p:nvSpPr>
        <p:spPr>
          <a:xfrm>
            <a:off x="495574" y="6515187"/>
            <a:ext cx="307629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000" dirty="0">
                <a:solidFill>
                  <a:srgbClr val="FF0000"/>
                </a:solidFill>
                <a:latin typeface="Bookman Old Style" panose="02050604050505020204" pitchFamily="18" charset="0"/>
              </a:rPr>
              <a:t>Métodos de pago</a:t>
            </a:r>
            <a:endParaRPr lang="es-CO" sz="1000" dirty="0">
              <a:solidFill>
                <a:srgbClr val="FF0000"/>
              </a:solidFill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54450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706EC336-6891-13E7-B866-E118897FCAB7}"/>
              </a:ext>
            </a:extLst>
          </p:cNvPr>
          <p:cNvSpPr/>
          <p:nvPr/>
        </p:nvSpPr>
        <p:spPr>
          <a:xfrm>
            <a:off x="-4705" y="2150534"/>
            <a:ext cx="12192000" cy="4707466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44" name="Rectángulo 43">
            <a:extLst>
              <a:ext uri="{FF2B5EF4-FFF2-40B4-BE49-F238E27FC236}">
                <a16:creationId xmlns:a16="http://schemas.microsoft.com/office/drawing/2014/main" id="{4C1F046F-02A2-51F7-058F-90CB3C8177A4}"/>
              </a:ext>
            </a:extLst>
          </p:cNvPr>
          <p:cNvSpPr/>
          <p:nvPr/>
        </p:nvSpPr>
        <p:spPr>
          <a:xfrm>
            <a:off x="-9408" y="500222"/>
            <a:ext cx="12201407" cy="1650311"/>
          </a:xfrm>
          <a:custGeom>
            <a:avLst/>
            <a:gdLst>
              <a:gd name="connsiteX0" fmla="*/ 0 w 12192000"/>
              <a:gd name="connsiteY0" fmla="*/ 0 h 1297479"/>
              <a:gd name="connsiteX1" fmla="*/ 12192000 w 12192000"/>
              <a:gd name="connsiteY1" fmla="*/ 0 h 1297479"/>
              <a:gd name="connsiteX2" fmla="*/ 12192000 w 12192000"/>
              <a:gd name="connsiteY2" fmla="*/ 1297479 h 1297479"/>
              <a:gd name="connsiteX3" fmla="*/ 0 w 12192000"/>
              <a:gd name="connsiteY3" fmla="*/ 1297479 h 1297479"/>
              <a:gd name="connsiteX4" fmla="*/ 0 w 12192000"/>
              <a:gd name="connsiteY4" fmla="*/ 0 h 1297479"/>
              <a:gd name="connsiteX0" fmla="*/ 0 w 12192000"/>
              <a:gd name="connsiteY0" fmla="*/ 632921 h 1930400"/>
              <a:gd name="connsiteX1" fmla="*/ 4978400 w 12192000"/>
              <a:gd name="connsiteY1" fmla="*/ 0 h 1930400"/>
              <a:gd name="connsiteX2" fmla="*/ 12192000 w 12192000"/>
              <a:gd name="connsiteY2" fmla="*/ 632921 h 1930400"/>
              <a:gd name="connsiteX3" fmla="*/ 12192000 w 12192000"/>
              <a:gd name="connsiteY3" fmla="*/ 1930400 h 1930400"/>
              <a:gd name="connsiteX4" fmla="*/ 0 w 12192000"/>
              <a:gd name="connsiteY4" fmla="*/ 1930400 h 1930400"/>
              <a:gd name="connsiteX5" fmla="*/ 0 w 12192000"/>
              <a:gd name="connsiteY5" fmla="*/ 632921 h 1930400"/>
              <a:gd name="connsiteX0" fmla="*/ 0 w 12192000"/>
              <a:gd name="connsiteY0" fmla="*/ 634064 h 1931543"/>
              <a:gd name="connsiteX1" fmla="*/ 1854200 w 12192000"/>
              <a:gd name="connsiteY1" fmla="*/ 475277 h 1931543"/>
              <a:gd name="connsiteX2" fmla="*/ 4978400 w 12192000"/>
              <a:gd name="connsiteY2" fmla="*/ 1143 h 1931543"/>
              <a:gd name="connsiteX3" fmla="*/ 12192000 w 12192000"/>
              <a:gd name="connsiteY3" fmla="*/ 634064 h 1931543"/>
              <a:gd name="connsiteX4" fmla="*/ 12192000 w 12192000"/>
              <a:gd name="connsiteY4" fmla="*/ 1931543 h 1931543"/>
              <a:gd name="connsiteX5" fmla="*/ 0 w 12192000"/>
              <a:gd name="connsiteY5" fmla="*/ 1931543 h 1931543"/>
              <a:gd name="connsiteX6" fmla="*/ 0 w 12192000"/>
              <a:gd name="connsiteY6" fmla="*/ 634064 h 1931543"/>
              <a:gd name="connsiteX0" fmla="*/ 0 w 12192000"/>
              <a:gd name="connsiteY0" fmla="*/ 634064 h 1931543"/>
              <a:gd name="connsiteX1" fmla="*/ 1854200 w 12192000"/>
              <a:gd name="connsiteY1" fmla="*/ 475277 h 1931543"/>
              <a:gd name="connsiteX2" fmla="*/ 4978400 w 12192000"/>
              <a:gd name="connsiteY2" fmla="*/ 1143 h 1931543"/>
              <a:gd name="connsiteX3" fmla="*/ 12192000 w 12192000"/>
              <a:gd name="connsiteY3" fmla="*/ 634064 h 1931543"/>
              <a:gd name="connsiteX4" fmla="*/ 12192000 w 12192000"/>
              <a:gd name="connsiteY4" fmla="*/ 1931543 h 1931543"/>
              <a:gd name="connsiteX5" fmla="*/ 0 w 12192000"/>
              <a:gd name="connsiteY5" fmla="*/ 1931543 h 1931543"/>
              <a:gd name="connsiteX6" fmla="*/ 0 w 12192000"/>
              <a:gd name="connsiteY6" fmla="*/ 634064 h 1931543"/>
              <a:gd name="connsiteX0" fmla="*/ 0 w 12192000"/>
              <a:gd name="connsiteY0" fmla="*/ 634064 h 1931543"/>
              <a:gd name="connsiteX1" fmla="*/ 626533 w 12192000"/>
              <a:gd name="connsiteY1" fmla="*/ 593811 h 1931543"/>
              <a:gd name="connsiteX2" fmla="*/ 1854200 w 12192000"/>
              <a:gd name="connsiteY2" fmla="*/ 475277 h 1931543"/>
              <a:gd name="connsiteX3" fmla="*/ 4978400 w 12192000"/>
              <a:gd name="connsiteY3" fmla="*/ 1143 h 1931543"/>
              <a:gd name="connsiteX4" fmla="*/ 12192000 w 12192000"/>
              <a:gd name="connsiteY4" fmla="*/ 634064 h 1931543"/>
              <a:gd name="connsiteX5" fmla="*/ 12192000 w 12192000"/>
              <a:gd name="connsiteY5" fmla="*/ 1931543 h 1931543"/>
              <a:gd name="connsiteX6" fmla="*/ 0 w 12192000"/>
              <a:gd name="connsiteY6" fmla="*/ 1931543 h 1931543"/>
              <a:gd name="connsiteX7" fmla="*/ 0 w 12192000"/>
              <a:gd name="connsiteY7" fmla="*/ 634064 h 1931543"/>
              <a:gd name="connsiteX0" fmla="*/ 0 w 12192000"/>
              <a:gd name="connsiteY0" fmla="*/ 634064 h 1931543"/>
              <a:gd name="connsiteX1" fmla="*/ 127000 w 12192000"/>
              <a:gd name="connsiteY1" fmla="*/ 636144 h 1931543"/>
              <a:gd name="connsiteX2" fmla="*/ 626533 w 12192000"/>
              <a:gd name="connsiteY2" fmla="*/ 593811 h 1931543"/>
              <a:gd name="connsiteX3" fmla="*/ 1854200 w 12192000"/>
              <a:gd name="connsiteY3" fmla="*/ 475277 h 1931543"/>
              <a:gd name="connsiteX4" fmla="*/ 4978400 w 12192000"/>
              <a:gd name="connsiteY4" fmla="*/ 1143 h 1931543"/>
              <a:gd name="connsiteX5" fmla="*/ 12192000 w 12192000"/>
              <a:gd name="connsiteY5" fmla="*/ 634064 h 1931543"/>
              <a:gd name="connsiteX6" fmla="*/ 12192000 w 12192000"/>
              <a:gd name="connsiteY6" fmla="*/ 1931543 h 1931543"/>
              <a:gd name="connsiteX7" fmla="*/ 0 w 12192000"/>
              <a:gd name="connsiteY7" fmla="*/ 1931543 h 1931543"/>
              <a:gd name="connsiteX8" fmla="*/ 0 w 12192000"/>
              <a:gd name="connsiteY8" fmla="*/ 634064 h 1931543"/>
              <a:gd name="connsiteX0" fmla="*/ 9407 w 12201407"/>
              <a:gd name="connsiteY0" fmla="*/ 634064 h 1931543"/>
              <a:gd name="connsiteX1" fmla="*/ 9407 w 12201407"/>
              <a:gd name="connsiteY1" fmla="*/ 653078 h 1931543"/>
              <a:gd name="connsiteX2" fmla="*/ 136407 w 12201407"/>
              <a:gd name="connsiteY2" fmla="*/ 636144 h 1931543"/>
              <a:gd name="connsiteX3" fmla="*/ 635940 w 12201407"/>
              <a:gd name="connsiteY3" fmla="*/ 593811 h 1931543"/>
              <a:gd name="connsiteX4" fmla="*/ 1863607 w 12201407"/>
              <a:gd name="connsiteY4" fmla="*/ 475277 h 1931543"/>
              <a:gd name="connsiteX5" fmla="*/ 4987807 w 12201407"/>
              <a:gd name="connsiteY5" fmla="*/ 1143 h 1931543"/>
              <a:gd name="connsiteX6" fmla="*/ 12201407 w 12201407"/>
              <a:gd name="connsiteY6" fmla="*/ 634064 h 1931543"/>
              <a:gd name="connsiteX7" fmla="*/ 12201407 w 12201407"/>
              <a:gd name="connsiteY7" fmla="*/ 1931543 h 1931543"/>
              <a:gd name="connsiteX8" fmla="*/ 9407 w 12201407"/>
              <a:gd name="connsiteY8" fmla="*/ 1931543 h 1931543"/>
              <a:gd name="connsiteX9" fmla="*/ 9407 w 12201407"/>
              <a:gd name="connsiteY9" fmla="*/ 634064 h 1931543"/>
              <a:gd name="connsiteX0" fmla="*/ 9407 w 12201407"/>
              <a:gd name="connsiteY0" fmla="*/ 634064 h 1931543"/>
              <a:gd name="connsiteX1" fmla="*/ 9407 w 12201407"/>
              <a:gd name="connsiteY1" fmla="*/ 653078 h 1931543"/>
              <a:gd name="connsiteX2" fmla="*/ 136407 w 12201407"/>
              <a:gd name="connsiteY2" fmla="*/ 636144 h 1931543"/>
              <a:gd name="connsiteX3" fmla="*/ 517408 w 12201407"/>
              <a:gd name="connsiteY3" fmla="*/ 543011 h 1931543"/>
              <a:gd name="connsiteX4" fmla="*/ 635940 w 12201407"/>
              <a:gd name="connsiteY4" fmla="*/ 593811 h 1931543"/>
              <a:gd name="connsiteX5" fmla="*/ 1863607 w 12201407"/>
              <a:gd name="connsiteY5" fmla="*/ 475277 h 1931543"/>
              <a:gd name="connsiteX6" fmla="*/ 4987807 w 12201407"/>
              <a:gd name="connsiteY6" fmla="*/ 1143 h 1931543"/>
              <a:gd name="connsiteX7" fmla="*/ 12201407 w 12201407"/>
              <a:gd name="connsiteY7" fmla="*/ 634064 h 1931543"/>
              <a:gd name="connsiteX8" fmla="*/ 12201407 w 12201407"/>
              <a:gd name="connsiteY8" fmla="*/ 1931543 h 1931543"/>
              <a:gd name="connsiteX9" fmla="*/ 9407 w 12201407"/>
              <a:gd name="connsiteY9" fmla="*/ 1931543 h 1931543"/>
              <a:gd name="connsiteX10" fmla="*/ 9407 w 12201407"/>
              <a:gd name="connsiteY10" fmla="*/ 634064 h 1931543"/>
              <a:gd name="connsiteX0" fmla="*/ 9407 w 12201407"/>
              <a:gd name="connsiteY0" fmla="*/ 634064 h 1931543"/>
              <a:gd name="connsiteX1" fmla="*/ 9407 w 12201407"/>
              <a:gd name="connsiteY1" fmla="*/ 653078 h 1931543"/>
              <a:gd name="connsiteX2" fmla="*/ 144873 w 12201407"/>
              <a:gd name="connsiteY2" fmla="*/ 619210 h 1931543"/>
              <a:gd name="connsiteX3" fmla="*/ 517408 w 12201407"/>
              <a:gd name="connsiteY3" fmla="*/ 543011 h 1931543"/>
              <a:gd name="connsiteX4" fmla="*/ 635940 w 12201407"/>
              <a:gd name="connsiteY4" fmla="*/ 593811 h 1931543"/>
              <a:gd name="connsiteX5" fmla="*/ 1863607 w 12201407"/>
              <a:gd name="connsiteY5" fmla="*/ 475277 h 1931543"/>
              <a:gd name="connsiteX6" fmla="*/ 4987807 w 12201407"/>
              <a:gd name="connsiteY6" fmla="*/ 1143 h 1931543"/>
              <a:gd name="connsiteX7" fmla="*/ 12201407 w 12201407"/>
              <a:gd name="connsiteY7" fmla="*/ 634064 h 1931543"/>
              <a:gd name="connsiteX8" fmla="*/ 12201407 w 12201407"/>
              <a:gd name="connsiteY8" fmla="*/ 1931543 h 1931543"/>
              <a:gd name="connsiteX9" fmla="*/ 9407 w 12201407"/>
              <a:gd name="connsiteY9" fmla="*/ 1931543 h 1931543"/>
              <a:gd name="connsiteX10" fmla="*/ 9407 w 12201407"/>
              <a:gd name="connsiteY10" fmla="*/ 634064 h 1931543"/>
              <a:gd name="connsiteX0" fmla="*/ 9407 w 12201407"/>
              <a:gd name="connsiteY0" fmla="*/ 634064 h 1931543"/>
              <a:gd name="connsiteX1" fmla="*/ 9407 w 12201407"/>
              <a:gd name="connsiteY1" fmla="*/ 653078 h 1931543"/>
              <a:gd name="connsiteX2" fmla="*/ 144873 w 12201407"/>
              <a:gd name="connsiteY2" fmla="*/ 619210 h 1931543"/>
              <a:gd name="connsiteX3" fmla="*/ 517408 w 12201407"/>
              <a:gd name="connsiteY3" fmla="*/ 543011 h 1931543"/>
              <a:gd name="connsiteX4" fmla="*/ 1152407 w 12201407"/>
              <a:gd name="connsiteY4" fmla="*/ 517611 h 1931543"/>
              <a:gd name="connsiteX5" fmla="*/ 1863607 w 12201407"/>
              <a:gd name="connsiteY5" fmla="*/ 475277 h 1931543"/>
              <a:gd name="connsiteX6" fmla="*/ 4987807 w 12201407"/>
              <a:gd name="connsiteY6" fmla="*/ 1143 h 1931543"/>
              <a:gd name="connsiteX7" fmla="*/ 12201407 w 12201407"/>
              <a:gd name="connsiteY7" fmla="*/ 634064 h 1931543"/>
              <a:gd name="connsiteX8" fmla="*/ 12201407 w 12201407"/>
              <a:gd name="connsiteY8" fmla="*/ 1931543 h 1931543"/>
              <a:gd name="connsiteX9" fmla="*/ 9407 w 12201407"/>
              <a:gd name="connsiteY9" fmla="*/ 1931543 h 1931543"/>
              <a:gd name="connsiteX10" fmla="*/ 9407 w 12201407"/>
              <a:gd name="connsiteY10" fmla="*/ 634064 h 1931543"/>
              <a:gd name="connsiteX0" fmla="*/ 9407 w 12201407"/>
              <a:gd name="connsiteY0" fmla="*/ 634064 h 1931543"/>
              <a:gd name="connsiteX1" fmla="*/ 9407 w 12201407"/>
              <a:gd name="connsiteY1" fmla="*/ 653078 h 1931543"/>
              <a:gd name="connsiteX2" fmla="*/ 144873 w 12201407"/>
              <a:gd name="connsiteY2" fmla="*/ 619210 h 1931543"/>
              <a:gd name="connsiteX3" fmla="*/ 534342 w 12201407"/>
              <a:gd name="connsiteY3" fmla="*/ 576878 h 1931543"/>
              <a:gd name="connsiteX4" fmla="*/ 1152407 w 12201407"/>
              <a:gd name="connsiteY4" fmla="*/ 517611 h 1931543"/>
              <a:gd name="connsiteX5" fmla="*/ 1863607 w 12201407"/>
              <a:gd name="connsiteY5" fmla="*/ 475277 h 1931543"/>
              <a:gd name="connsiteX6" fmla="*/ 4987807 w 12201407"/>
              <a:gd name="connsiteY6" fmla="*/ 1143 h 1931543"/>
              <a:gd name="connsiteX7" fmla="*/ 12201407 w 12201407"/>
              <a:gd name="connsiteY7" fmla="*/ 634064 h 1931543"/>
              <a:gd name="connsiteX8" fmla="*/ 12201407 w 12201407"/>
              <a:gd name="connsiteY8" fmla="*/ 1931543 h 1931543"/>
              <a:gd name="connsiteX9" fmla="*/ 9407 w 12201407"/>
              <a:gd name="connsiteY9" fmla="*/ 1931543 h 1931543"/>
              <a:gd name="connsiteX10" fmla="*/ 9407 w 12201407"/>
              <a:gd name="connsiteY10" fmla="*/ 634064 h 1931543"/>
              <a:gd name="connsiteX0" fmla="*/ 9407 w 12201407"/>
              <a:gd name="connsiteY0" fmla="*/ 634064 h 1931543"/>
              <a:gd name="connsiteX1" fmla="*/ 9407 w 12201407"/>
              <a:gd name="connsiteY1" fmla="*/ 653078 h 1931543"/>
              <a:gd name="connsiteX2" fmla="*/ 144873 w 12201407"/>
              <a:gd name="connsiteY2" fmla="*/ 619210 h 1931543"/>
              <a:gd name="connsiteX3" fmla="*/ 534342 w 12201407"/>
              <a:gd name="connsiteY3" fmla="*/ 576878 h 1931543"/>
              <a:gd name="connsiteX4" fmla="*/ 1237073 w 12201407"/>
              <a:gd name="connsiteY4" fmla="*/ 458344 h 1931543"/>
              <a:gd name="connsiteX5" fmla="*/ 1863607 w 12201407"/>
              <a:gd name="connsiteY5" fmla="*/ 475277 h 1931543"/>
              <a:gd name="connsiteX6" fmla="*/ 4987807 w 12201407"/>
              <a:gd name="connsiteY6" fmla="*/ 1143 h 1931543"/>
              <a:gd name="connsiteX7" fmla="*/ 12201407 w 12201407"/>
              <a:gd name="connsiteY7" fmla="*/ 634064 h 1931543"/>
              <a:gd name="connsiteX8" fmla="*/ 12201407 w 12201407"/>
              <a:gd name="connsiteY8" fmla="*/ 1931543 h 1931543"/>
              <a:gd name="connsiteX9" fmla="*/ 9407 w 12201407"/>
              <a:gd name="connsiteY9" fmla="*/ 1931543 h 1931543"/>
              <a:gd name="connsiteX10" fmla="*/ 9407 w 12201407"/>
              <a:gd name="connsiteY10" fmla="*/ 634064 h 1931543"/>
              <a:gd name="connsiteX0" fmla="*/ 9407 w 12201407"/>
              <a:gd name="connsiteY0" fmla="*/ 634397 h 1931876"/>
              <a:gd name="connsiteX1" fmla="*/ 9407 w 12201407"/>
              <a:gd name="connsiteY1" fmla="*/ 653411 h 1931876"/>
              <a:gd name="connsiteX2" fmla="*/ 144873 w 12201407"/>
              <a:gd name="connsiteY2" fmla="*/ 619543 h 1931876"/>
              <a:gd name="connsiteX3" fmla="*/ 534342 w 12201407"/>
              <a:gd name="connsiteY3" fmla="*/ 577211 h 1931876"/>
              <a:gd name="connsiteX4" fmla="*/ 1237073 w 12201407"/>
              <a:gd name="connsiteY4" fmla="*/ 458677 h 1931876"/>
              <a:gd name="connsiteX5" fmla="*/ 1897473 w 12201407"/>
              <a:gd name="connsiteY5" fmla="*/ 382476 h 1931876"/>
              <a:gd name="connsiteX6" fmla="*/ 4987807 w 12201407"/>
              <a:gd name="connsiteY6" fmla="*/ 1476 h 1931876"/>
              <a:gd name="connsiteX7" fmla="*/ 12201407 w 12201407"/>
              <a:gd name="connsiteY7" fmla="*/ 634397 h 1931876"/>
              <a:gd name="connsiteX8" fmla="*/ 12201407 w 12201407"/>
              <a:gd name="connsiteY8" fmla="*/ 1931876 h 1931876"/>
              <a:gd name="connsiteX9" fmla="*/ 9407 w 12201407"/>
              <a:gd name="connsiteY9" fmla="*/ 1931876 h 1931876"/>
              <a:gd name="connsiteX10" fmla="*/ 9407 w 12201407"/>
              <a:gd name="connsiteY10" fmla="*/ 634397 h 1931876"/>
              <a:gd name="connsiteX0" fmla="*/ 9407 w 12201407"/>
              <a:gd name="connsiteY0" fmla="*/ 663907 h 1961386"/>
              <a:gd name="connsiteX1" fmla="*/ 9407 w 12201407"/>
              <a:gd name="connsiteY1" fmla="*/ 682921 h 1961386"/>
              <a:gd name="connsiteX2" fmla="*/ 144873 w 12201407"/>
              <a:gd name="connsiteY2" fmla="*/ 649053 h 1961386"/>
              <a:gd name="connsiteX3" fmla="*/ 534342 w 12201407"/>
              <a:gd name="connsiteY3" fmla="*/ 606721 h 1961386"/>
              <a:gd name="connsiteX4" fmla="*/ 1237073 w 12201407"/>
              <a:gd name="connsiteY4" fmla="*/ 488187 h 1961386"/>
              <a:gd name="connsiteX5" fmla="*/ 1897473 w 12201407"/>
              <a:gd name="connsiteY5" fmla="*/ 411986 h 1961386"/>
              <a:gd name="connsiteX6" fmla="*/ 3641608 w 12201407"/>
              <a:gd name="connsiteY6" fmla="*/ 157987 h 1961386"/>
              <a:gd name="connsiteX7" fmla="*/ 4987807 w 12201407"/>
              <a:gd name="connsiteY7" fmla="*/ 30986 h 1961386"/>
              <a:gd name="connsiteX8" fmla="*/ 12201407 w 12201407"/>
              <a:gd name="connsiteY8" fmla="*/ 663907 h 1961386"/>
              <a:gd name="connsiteX9" fmla="*/ 12201407 w 12201407"/>
              <a:gd name="connsiteY9" fmla="*/ 1961386 h 1961386"/>
              <a:gd name="connsiteX10" fmla="*/ 9407 w 12201407"/>
              <a:gd name="connsiteY10" fmla="*/ 1961386 h 1961386"/>
              <a:gd name="connsiteX11" fmla="*/ 9407 w 12201407"/>
              <a:gd name="connsiteY11" fmla="*/ 663907 h 1961386"/>
              <a:gd name="connsiteX0" fmla="*/ 9407 w 12201407"/>
              <a:gd name="connsiteY0" fmla="*/ 595174 h 1892653"/>
              <a:gd name="connsiteX1" fmla="*/ 9407 w 12201407"/>
              <a:gd name="connsiteY1" fmla="*/ 614188 h 1892653"/>
              <a:gd name="connsiteX2" fmla="*/ 144873 w 12201407"/>
              <a:gd name="connsiteY2" fmla="*/ 580320 h 1892653"/>
              <a:gd name="connsiteX3" fmla="*/ 534342 w 12201407"/>
              <a:gd name="connsiteY3" fmla="*/ 537988 h 1892653"/>
              <a:gd name="connsiteX4" fmla="*/ 1237073 w 12201407"/>
              <a:gd name="connsiteY4" fmla="*/ 419454 h 1892653"/>
              <a:gd name="connsiteX5" fmla="*/ 1897473 w 12201407"/>
              <a:gd name="connsiteY5" fmla="*/ 343253 h 1892653"/>
              <a:gd name="connsiteX6" fmla="*/ 3641608 w 12201407"/>
              <a:gd name="connsiteY6" fmla="*/ 89254 h 1892653"/>
              <a:gd name="connsiteX7" fmla="*/ 5741341 w 12201407"/>
              <a:gd name="connsiteY7" fmla="*/ 46920 h 1892653"/>
              <a:gd name="connsiteX8" fmla="*/ 12201407 w 12201407"/>
              <a:gd name="connsiteY8" fmla="*/ 595174 h 1892653"/>
              <a:gd name="connsiteX9" fmla="*/ 12201407 w 12201407"/>
              <a:gd name="connsiteY9" fmla="*/ 1892653 h 1892653"/>
              <a:gd name="connsiteX10" fmla="*/ 9407 w 12201407"/>
              <a:gd name="connsiteY10" fmla="*/ 1892653 h 1892653"/>
              <a:gd name="connsiteX11" fmla="*/ 9407 w 12201407"/>
              <a:gd name="connsiteY11" fmla="*/ 595174 h 1892653"/>
              <a:gd name="connsiteX0" fmla="*/ 9407 w 12201407"/>
              <a:gd name="connsiteY0" fmla="*/ 621168 h 1918647"/>
              <a:gd name="connsiteX1" fmla="*/ 9407 w 12201407"/>
              <a:gd name="connsiteY1" fmla="*/ 640182 h 1918647"/>
              <a:gd name="connsiteX2" fmla="*/ 144873 w 12201407"/>
              <a:gd name="connsiteY2" fmla="*/ 606314 h 1918647"/>
              <a:gd name="connsiteX3" fmla="*/ 534342 w 12201407"/>
              <a:gd name="connsiteY3" fmla="*/ 563982 h 1918647"/>
              <a:gd name="connsiteX4" fmla="*/ 1237073 w 12201407"/>
              <a:gd name="connsiteY4" fmla="*/ 445448 h 1918647"/>
              <a:gd name="connsiteX5" fmla="*/ 1897473 w 12201407"/>
              <a:gd name="connsiteY5" fmla="*/ 369247 h 1918647"/>
              <a:gd name="connsiteX6" fmla="*/ 3641608 w 12201407"/>
              <a:gd name="connsiteY6" fmla="*/ 115248 h 1918647"/>
              <a:gd name="connsiteX7" fmla="*/ 6003807 w 12201407"/>
              <a:gd name="connsiteY7" fmla="*/ 39047 h 1918647"/>
              <a:gd name="connsiteX8" fmla="*/ 12201407 w 12201407"/>
              <a:gd name="connsiteY8" fmla="*/ 621168 h 1918647"/>
              <a:gd name="connsiteX9" fmla="*/ 12201407 w 12201407"/>
              <a:gd name="connsiteY9" fmla="*/ 1918647 h 1918647"/>
              <a:gd name="connsiteX10" fmla="*/ 9407 w 12201407"/>
              <a:gd name="connsiteY10" fmla="*/ 1918647 h 1918647"/>
              <a:gd name="connsiteX11" fmla="*/ 9407 w 12201407"/>
              <a:gd name="connsiteY11" fmla="*/ 621168 h 1918647"/>
              <a:gd name="connsiteX0" fmla="*/ 9407 w 12201407"/>
              <a:gd name="connsiteY0" fmla="*/ 617474 h 1914953"/>
              <a:gd name="connsiteX1" fmla="*/ 9407 w 12201407"/>
              <a:gd name="connsiteY1" fmla="*/ 636488 h 1914953"/>
              <a:gd name="connsiteX2" fmla="*/ 144873 w 12201407"/>
              <a:gd name="connsiteY2" fmla="*/ 602620 h 1914953"/>
              <a:gd name="connsiteX3" fmla="*/ 534342 w 12201407"/>
              <a:gd name="connsiteY3" fmla="*/ 560288 h 1914953"/>
              <a:gd name="connsiteX4" fmla="*/ 1237073 w 12201407"/>
              <a:gd name="connsiteY4" fmla="*/ 441754 h 1914953"/>
              <a:gd name="connsiteX5" fmla="*/ 1897473 w 12201407"/>
              <a:gd name="connsiteY5" fmla="*/ 365553 h 1914953"/>
              <a:gd name="connsiteX6" fmla="*/ 3641608 w 12201407"/>
              <a:gd name="connsiteY6" fmla="*/ 111554 h 1914953"/>
              <a:gd name="connsiteX7" fmla="*/ 6003807 w 12201407"/>
              <a:gd name="connsiteY7" fmla="*/ 35353 h 1914953"/>
              <a:gd name="connsiteX8" fmla="*/ 12201407 w 12201407"/>
              <a:gd name="connsiteY8" fmla="*/ 617474 h 1914953"/>
              <a:gd name="connsiteX9" fmla="*/ 12201407 w 12201407"/>
              <a:gd name="connsiteY9" fmla="*/ 1914953 h 1914953"/>
              <a:gd name="connsiteX10" fmla="*/ 9407 w 12201407"/>
              <a:gd name="connsiteY10" fmla="*/ 1914953 h 1914953"/>
              <a:gd name="connsiteX11" fmla="*/ 9407 w 12201407"/>
              <a:gd name="connsiteY11" fmla="*/ 617474 h 1914953"/>
              <a:gd name="connsiteX0" fmla="*/ 9407 w 12201407"/>
              <a:gd name="connsiteY0" fmla="*/ 1086577 h 2384056"/>
              <a:gd name="connsiteX1" fmla="*/ 9407 w 12201407"/>
              <a:gd name="connsiteY1" fmla="*/ 1105591 h 2384056"/>
              <a:gd name="connsiteX2" fmla="*/ 144873 w 12201407"/>
              <a:gd name="connsiteY2" fmla="*/ 1071723 h 2384056"/>
              <a:gd name="connsiteX3" fmla="*/ 534342 w 12201407"/>
              <a:gd name="connsiteY3" fmla="*/ 1029391 h 2384056"/>
              <a:gd name="connsiteX4" fmla="*/ 1237073 w 12201407"/>
              <a:gd name="connsiteY4" fmla="*/ 910857 h 2384056"/>
              <a:gd name="connsiteX5" fmla="*/ 1897473 w 12201407"/>
              <a:gd name="connsiteY5" fmla="*/ 834656 h 2384056"/>
              <a:gd name="connsiteX6" fmla="*/ 3641608 w 12201407"/>
              <a:gd name="connsiteY6" fmla="*/ 580657 h 2384056"/>
              <a:gd name="connsiteX7" fmla="*/ 6003807 w 12201407"/>
              <a:gd name="connsiteY7" fmla="*/ 504456 h 2384056"/>
              <a:gd name="connsiteX8" fmla="*/ 12201407 w 12201407"/>
              <a:gd name="connsiteY8" fmla="*/ 1086577 h 2384056"/>
              <a:gd name="connsiteX9" fmla="*/ 12201407 w 12201407"/>
              <a:gd name="connsiteY9" fmla="*/ 2384056 h 2384056"/>
              <a:gd name="connsiteX10" fmla="*/ 9407 w 12201407"/>
              <a:gd name="connsiteY10" fmla="*/ 2384056 h 2384056"/>
              <a:gd name="connsiteX11" fmla="*/ 9407 w 12201407"/>
              <a:gd name="connsiteY11" fmla="*/ 1086577 h 2384056"/>
              <a:gd name="connsiteX0" fmla="*/ 9407 w 12201407"/>
              <a:gd name="connsiteY0" fmla="*/ 969902 h 2267381"/>
              <a:gd name="connsiteX1" fmla="*/ 9407 w 12201407"/>
              <a:gd name="connsiteY1" fmla="*/ 988916 h 2267381"/>
              <a:gd name="connsiteX2" fmla="*/ 144873 w 12201407"/>
              <a:gd name="connsiteY2" fmla="*/ 955048 h 2267381"/>
              <a:gd name="connsiteX3" fmla="*/ 534342 w 12201407"/>
              <a:gd name="connsiteY3" fmla="*/ 912716 h 2267381"/>
              <a:gd name="connsiteX4" fmla="*/ 1237073 w 12201407"/>
              <a:gd name="connsiteY4" fmla="*/ 794182 h 2267381"/>
              <a:gd name="connsiteX5" fmla="*/ 1897473 w 12201407"/>
              <a:gd name="connsiteY5" fmla="*/ 717981 h 2267381"/>
              <a:gd name="connsiteX6" fmla="*/ 3641608 w 12201407"/>
              <a:gd name="connsiteY6" fmla="*/ 463982 h 2267381"/>
              <a:gd name="connsiteX7" fmla="*/ 6003807 w 12201407"/>
              <a:gd name="connsiteY7" fmla="*/ 387781 h 2267381"/>
              <a:gd name="connsiteX8" fmla="*/ 9026408 w 12201407"/>
              <a:gd name="connsiteY8" fmla="*/ 15249 h 2267381"/>
              <a:gd name="connsiteX9" fmla="*/ 12201407 w 12201407"/>
              <a:gd name="connsiteY9" fmla="*/ 969902 h 2267381"/>
              <a:gd name="connsiteX10" fmla="*/ 12201407 w 12201407"/>
              <a:gd name="connsiteY10" fmla="*/ 2267381 h 2267381"/>
              <a:gd name="connsiteX11" fmla="*/ 9407 w 12201407"/>
              <a:gd name="connsiteY11" fmla="*/ 2267381 h 2267381"/>
              <a:gd name="connsiteX12" fmla="*/ 9407 w 12201407"/>
              <a:gd name="connsiteY12" fmla="*/ 969902 h 2267381"/>
              <a:gd name="connsiteX0" fmla="*/ 9407 w 12201407"/>
              <a:gd name="connsiteY0" fmla="*/ 1126805 h 2424284"/>
              <a:gd name="connsiteX1" fmla="*/ 9407 w 12201407"/>
              <a:gd name="connsiteY1" fmla="*/ 1145819 h 2424284"/>
              <a:gd name="connsiteX2" fmla="*/ 144873 w 12201407"/>
              <a:gd name="connsiteY2" fmla="*/ 1111951 h 2424284"/>
              <a:gd name="connsiteX3" fmla="*/ 534342 w 12201407"/>
              <a:gd name="connsiteY3" fmla="*/ 1069619 h 2424284"/>
              <a:gd name="connsiteX4" fmla="*/ 1237073 w 12201407"/>
              <a:gd name="connsiteY4" fmla="*/ 951085 h 2424284"/>
              <a:gd name="connsiteX5" fmla="*/ 1897473 w 12201407"/>
              <a:gd name="connsiteY5" fmla="*/ 874884 h 2424284"/>
              <a:gd name="connsiteX6" fmla="*/ 3641608 w 12201407"/>
              <a:gd name="connsiteY6" fmla="*/ 620885 h 2424284"/>
              <a:gd name="connsiteX7" fmla="*/ 6003807 w 12201407"/>
              <a:gd name="connsiteY7" fmla="*/ 544684 h 2424284"/>
              <a:gd name="connsiteX8" fmla="*/ 9026408 w 12201407"/>
              <a:gd name="connsiteY8" fmla="*/ 172152 h 2424284"/>
              <a:gd name="connsiteX9" fmla="*/ 12201407 w 12201407"/>
              <a:gd name="connsiteY9" fmla="*/ 1126805 h 2424284"/>
              <a:gd name="connsiteX10" fmla="*/ 12201407 w 12201407"/>
              <a:gd name="connsiteY10" fmla="*/ 2424284 h 2424284"/>
              <a:gd name="connsiteX11" fmla="*/ 9407 w 12201407"/>
              <a:gd name="connsiteY11" fmla="*/ 2424284 h 2424284"/>
              <a:gd name="connsiteX12" fmla="*/ 9407 w 12201407"/>
              <a:gd name="connsiteY12" fmla="*/ 1126805 h 2424284"/>
              <a:gd name="connsiteX0" fmla="*/ 9407 w 12201407"/>
              <a:gd name="connsiteY0" fmla="*/ 1126805 h 2424284"/>
              <a:gd name="connsiteX1" fmla="*/ 9407 w 12201407"/>
              <a:gd name="connsiteY1" fmla="*/ 1145819 h 2424284"/>
              <a:gd name="connsiteX2" fmla="*/ 144873 w 12201407"/>
              <a:gd name="connsiteY2" fmla="*/ 1111951 h 2424284"/>
              <a:gd name="connsiteX3" fmla="*/ 534342 w 12201407"/>
              <a:gd name="connsiteY3" fmla="*/ 1069619 h 2424284"/>
              <a:gd name="connsiteX4" fmla="*/ 1237073 w 12201407"/>
              <a:gd name="connsiteY4" fmla="*/ 951085 h 2424284"/>
              <a:gd name="connsiteX5" fmla="*/ 1897473 w 12201407"/>
              <a:gd name="connsiteY5" fmla="*/ 874884 h 2424284"/>
              <a:gd name="connsiteX6" fmla="*/ 3641608 w 12201407"/>
              <a:gd name="connsiteY6" fmla="*/ 620885 h 2424284"/>
              <a:gd name="connsiteX7" fmla="*/ 6003807 w 12201407"/>
              <a:gd name="connsiteY7" fmla="*/ 544684 h 2424284"/>
              <a:gd name="connsiteX8" fmla="*/ 9026408 w 12201407"/>
              <a:gd name="connsiteY8" fmla="*/ 172152 h 2424284"/>
              <a:gd name="connsiteX9" fmla="*/ 12201407 w 12201407"/>
              <a:gd name="connsiteY9" fmla="*/ 1126805 h 2424284"/>
              <a:gd name="connsiteX10" fmla="*/ 12201407 w 12201407"/>
              <a:gd name="connsiteY10" fmla="*/ 2424284 h 2424284"/>
              <a:gd name="connsiteX11" fmla="*/ 9407 w 12201407"/>
              <a:gd name="connsiteY11" fmla="*/ 2424284 h 2424284"/>
              <a:gd name="connsiteX12" fmla="*/ 9407 w 12201407"/>
              <a:gd name="connsiteY12" fmla="*/ 1126805 h 2424284"/>
              <a:gd name="connsiteX0" fmla="*/ 9407 w 12201407"/>
              <a:gd name="connsiteY0" fmla="*/ 1222026 h 2519505"/>
              <a:gd name="connsiteX1" fmla="*/ 9407 w 12201407"/>
              <a:gd name="connsiteY1" fmla="*/ 1241040 h 2519505"/>
              <a:gd name="connsiteX2" fmla="*/ 144873 w 12201407"/>
              <a:gd name="connsiteY2" fmla="*/ 1207172 h 2519505"/>
              <a:gd name="connsiteX3" fmla="*/ 534342 w 12201407"/>
              <a:gd name="connsiteY3" fmla="*/ 1164840 h 2519505"/>
              <a:gd name="connsiteX4" fmla="*/ 1237073 w 12201407"/>
              <a:gd name="connsiteY4" fmla="*/ 1046306 h 2519505"/>
              <a:gd name="connsiteX5" fmla="*/ 1897473 w 12201407"/>
              <a:gd name="connsiteY5" fmla="*/ 970105 h 2519505"/>
              <a:gd name="connsiteX6" fmla="*/ 3641608 w 12201407"/>
              <a:gd name="connsiteY6" fmla="*/ 716106 h 2519505"/>
              <a:gd name="connsiteX7" fmla="*/ 6046141 w 12201407"/>
              <a:gd name="connsiteY7" fmla="*/ 208105 h 2519505"/>
              <a:gd name="connsiteX8" fmla="*/ 9026408 w 12201407"/>
              <a:gd name="connsiteY8" fmla="*/ 267373 h 2519505"/>
              <a:gd name="connsiteX9" fmla="*/ 12201407 w 12201407"/>
              <a:gd name="connsiteY9" fmla="*/ 1222026 h 2519505"/>
              <a:gd name="connsiteX10" fmla="*/ 12201407 w 12201407"/>
              <a:gd name="connsiteY10" fmla="*/ 2519505 h 2519505"/>
              <a:gd name="connsiteX11" fmla="*/ 9407 w 12201407"/>
              <a:gd name="connsiteY11" fmla="*/ 2519505 h 2519505"/>
              <a:gd name="connsiteX12" fmla="*/ 9407 w 12201407"/>
              <a:gd name="connsiteY12" fmla="*/ 1222026 h 2519505"/>
              <a:gd name="connsiteX0" fmla="*/ 9407 w 12201407"/>
              <a:gd name="connsiteY0" fmla="*/ 1445030 h 2742509"/>
              <a:gd name="connsiteX1" fmla="*/ 9407 w 12201407"/>
              <a:gd name="connsiteY1" fmla="*/ 1464044 h 2742509"/>
              <a:gd name="connsiteX2" fmla="*/ 144873 w 12201407"/>
              <a:gd name="connsiteY2" fmla="*/ 1430176 h 2742509"/>
              <a:gd name="connsiteX3" fmla="*/ 534342 w 12201407"/>
              <a:gd name="connsiteY3" fmla="*/ 1387844 h 2742509"/>
              <a:gd name="connsiteX4" fmla="*/ 1237073 w 12201407"/>
              <a:gd name="connsiteY4" fmla="*/ 1269310 h 2742509"/>
              <a:gd name="connsiteX5" fmla="*/ 1897473 w 12201407"/>
              <a:gd name="connsiteY5" fmla="*/ 1193109 h 2742509"/>
              <a:gd name="connsiteX6" fmla="*/ 3641608 w 12201407"/>
              <a:gd name="connsiteY6" fmla="*/ 939110 h 2742509"/>
              <a:gd name="connsiteX7" fmla="*/ 6046141 w 12201407"/>
              <a:gd name="connsiteY7" fmla="*/ 431109 h 2742509"/>
              <a:gd name="connsiteX8" fmla="*/ 9128008 w 12201407"/>
              <a:gd name="connsiteY8" fmla="*/ 194043 h 2742509"/>
              <a:gd name="connsiteX9" fmla="*/ 12201407 w 12201407"/>
              <a:gd name="connsiteY9" fmla="*/ 1445030 h 2742509"/>
              <a:gd name="connsiteX10" fmla="*/ 12201407 w 12201407"/>
              <a:gd name="connsiteY10" fmla="*/ 2742509 h 2742509"/>
              <a:gd name="connsiteX11" fmla="*/ 9407 w 12201407"/>
              <a:gd name="connsiteY11" fmla="*/ 2742509 h 2742509"/>
              <a:gd name="connsiteX12" fmla="*/ 9407 w 12201407"/>
              <a:gd name="connsiteY12" fmla="*/ 1445030 h 2742509"/>
              <a:gd name="connsiteX0" fmla="*/ 9407 w 12201407"/>
              <a:gd name="connsiteY0" fmla="*/ 1445030 h 2742509"/>
              <a:gd name="connsiteX1" fmla="*/ 9407 w 12201407"/>
              <a:gd name="connsiteY1" fmla="*/ 1464044 h 2742509"/>
              <a:gd name="connsiteX2" fmla="*/ 144873 w 12201407"/>
              <a:gd name="connsiteY2" fmla="*/ 1430176 h 2742509"/>
              <a:gd name="connsiteX3" fmla="*/ 534342 w 12201407"/>
              <a:gd name="connsiteY3" fmla="*/ 1387844 h 2742509"/>
              <a:gd name="connsiteX4" fmla="*/ 1237073 w 12201407"/>
              <a:gd name="connsiteY4" fmla="*/ 1269310 h 2742509"/>
              <a:gd name="connsiteX5" fmla="*/ 1889006 w 12201407"/>
              <a:gd name="connsiteY5" fmla="*/ 1023776 h 2742509"/>
              <a:gd name="connsiteX6" fmla="*/ 3641608 w 12201407"/>
              <a:gd name="connsiteY6" fmla="*/ 939110 h 2742509"/>
              <a:gd name="connsiteX7" fmla="*/ 6046141 w 12201407"/>
              <a:gd name="connsiteY7" fmla="*/ 431109 h 2742509"/>
              <a:gd name="connsiteX8" fmla="*/ 9128008 w 12201407"/>
              <a:gd name="connsiteY8" fmla="*/ 194043 h 2742509"/>
              <a:gd name="connsiteX9" fmla="*/ 12201407 w 12201407"/>
              <a:gd name="connsiteY9" fmla="*/ 1445030 h 2742509"/>
              <a:gd name="connsiteX10" fmla="*/ 12201407 w 12201407"/>
              <a:gd name="connsiteY10" fmla="*/ 2742509 h 2742509"/>
              <a:gd name="connsiteX11" fmla="*/ 9407 w 12201407"/>
              <a:gd name="connsiteY11" fmla="*/ 2742509 h 2742509"/>
              <a:gd name="connsiteX12" fmla="*/ 9407 w 12201407"/>
              <a:gd name="connsiteY12" fmla="*/ 1445030 h 2742509"/>
              <a:gd name="connsiteX0" fmla="*/ 9407 w 12201407"/>
              <a:gd name="connsiteY0" fmla="*/ 1445030 h 2742509"/>
              <a:gd name="connsiteX1" fmla="*/ 9407 w 12201407"/>
              <a:gd name="connsiteY1" fmla="*/ 1464044 h 2742509"/>
              <a:gd name="connsiteX2" fmla="*/ 144873 w 12201407"/>
              <a:gd name="connsiteY2" fmla="*/ 1430176 h 2742509"/>
              <a:gd name="connsiteX3" fmla="*/ 534342 w 12201407"/>
              <a:gd name="connsiteY3" fmla="*/ 1387844 h 2742509"/>
              <a:gd name="connsiteX4" fmla="*/ 1228606 w 12201407"/>
              <a:gd name="connsiteY4" fmla="*/ 1083043 h 2742509"/>
              <a:gd name="connsiteX5" fmla="*/ 1889006 w 12201407"/>
              <a:gd name="connsiteY5" fmla="*/ 1023776 h 2742509"/>
              <a:gd name="connsiteX6" fmla="*/ 3641608 w 12201407"/>
              <a:gd name="connsiteY6" fmla="*/ 939110 h 2742509"/>
              <a:gd name="connsiteX7" fmla="*/ 6046141 w 12201407"/>
              <a:gd name="connsiteY7" fmla="*/ 431109 h 2742509"/>
              <a:gd name="connsiteX8" fmla="*/ 9128008 w 12201407"/>
              <a:gd name="connsiteY8" fmla="*/ 194043 h 2742509"/>
              <a:gd name="connsiteX9" fmla="*/ 12201407 w 12201407"/>
              <a:gd name="connsiteY9" fmla="*/ 1445030 h 2742509"/>
              <a:gd name="connsiteX10" fmla="*/ 12201407 w 12201407"/>
              <a:gd name="connsiteY10" fmla="*/ 2742509 h 2742509"/>
              <a:gd name="connsiteX11" fmla="*/ 9407 w 12201407"/>
              <a:gd name="connsiteY11" fmla="*/ 2742509 h 2742509"/>
              <a:gd name="connsiteX12" fmla="*/ 9407 w 12201407"/>
              <a:gd name="connsiteY12" fmla="*/ 1445030 h 2742509"/>
              <a:gd name="connsiteX0" fmla="*/ 9407 w 12201407"/>
              <a:gd name="connsiteY0" fmla="*/ 1445030 h 2742509"/>
              <a:gd name="connsiteX1" fmla="*/ 9407 w 12201407"/>
              <a:gd name="connsiteY1" fmla="*/ 1464044 h 2742509"/>
              <a:gd name="connsiteX2" fmla="*/ 144873 w 12201407"/>
              <a:gd name="connsiteY2" fmla="*/ 1430176 h 2742509"/>
              <a:gd name="connsiteX3" fmla="*/ 551276 w 12201407"/>
              <a:gd name="connsiteY3" fmla="*/ 1260844 h 2742509"/>
              <a:gd name="connsiteX4" fmla="*/ 1228606 w 12201407"/>
              <a:gd name="connsiteY4" fmla="*/ 1083043 h 2742509"/>
              <a:gd name="connsiteX5" fmla="*/ 1889006 w 12201407"/>
              <a:gd name="connsiteY5" fmla="*/ 1023776 h 2742509"/>
              <a:gd name="connsiteX6" fmla="*/ 3641608 w 12201407"/>
              <a:gd name="connsiteY6" fmla="*/ 939110 h 2742509"/>
              <a:gd name="connsiteX7" fmla="*/ 6046141 w 12201407"/>
              <a:gd name="connsiteY7" fmla="*/ 431109 h 2742509"/>
              <a:gd name="connsiteX8" fmla="*/ 9128008 w 12201407"/>
              <a:gd name="connsiteY8" fmla="*/ 194043 h 2742509"/>
              <a:gd name="connsiteX9" fmla="*/ 12201407 w 12201407"/>
              <a:gd name="connsiteY9" fmla="*/ 1445030 h 2742509"/>
              <a:gd name="connsiteX10" fmla="*/ 12201407 w 12201407"/>
              <a:gd name="connsiteY10" fmla="*/ 2742509 h 2742509"/>
              <a:gd name="connsiteX11" fmla="*/ 9407 w 12201407"/>
              <a:gd name="connsiteY11" fmla="*/ 2742509 h 2742509"/>
              <a:gd name="connsiteX12" fmla="*/ 9407 w 12201407"/>
              <a:gd name="connsiteY12" fmla="*/ 1445030 h 2742509"/>
              <a:gd name="connsiteX0" fmla="*/ 9407 w 12201407"/>
              <a:gd name="connsiteY0" fmla="*/ 1445030 h 2742509"/>
              <a:gd name="connsiteX1" fmla="*/ 9407 w 12201407"/>
              <a:gd name="connsiteY1" fmla="*/ 1464044 h 2742509"/>
              <a:gd name="connsiteX2" fmla="*/ 43273 w 12201407"/>
              <a:gd name="connsiteY2" fmla="*/ 1176176 h 2742509"/>
              <a:gd name="connsiteX3" fmla="*/ 551276 w 12201407"/>
              <a:gd name="connsiteY3" fmla="*/ 1260844 h 2742509"/>
              <a:gd name="connsiteX4" fmla="*/ 1228606 w 12201407"/>
              <a:gd name="connsiteY4" fmla="*/ 1083043 h 2742509"/>
              <a:gd name="connsiteX5" fmla="*/ 1889006 w 12201407"/>
              <a:gd name="connsiteY5" fmla="*/ 1023776 h 2742509"/>
              <a:gd name="connsiteX6" fmla="*/ 3641608 w 12201407"/>
              <a:gd name="connsiteY6" fmla="*/ 939110 h 2742509"/>
              <a:gd name="connsiteX7" fmla="*/ 6046141 w 12201407"/>
              <a:gd name="connsiteY7" fmla="*/ 431109 h 2742509"/>
              <a:gd name="connsiteX8" fmla="*/ 9128008 w 12201407"/>
              <a:gd name="connsiteY8" fmla="*/ 194043 h 2742509"/>
              <a:gd name="connsiteX9" fmla="*/ 12201407 w 12201407"/>
              <a:gd name="connsiteY9" fmla="*/ 1445030 h 2742509"/>
              <a:gd name="connsiteX10" fmla="*/ 12201407 w 12201407"/>
              <a:gd name="connsiteY10" fmla="*/ 2742509 h 2742509"/>
              <a:gd name="connsiteX11" fmla="*/ 9407 w 12201407"/>
              <a:gd name="connsiteY11" fmla="*/ 2742509 h 2742509"/>
              <a:gd name="connsiteX12" fmla="*/ 9407 w 12201407"/>
              <a:gd name="connsiteY12" fmla="*/ 1445030 h 2742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201407" h="2742509">
                <a:moveTo>
                  <a:pt x="9407" y="1445030"/>
                </a:moveTo>
                <a:cubicBezTo>
                  <a:pt x="9407" y="1212197"/>
                  <a:pt x="-11760" y="1463697"/>
                  <a:pt x="9407" y="1464044"/>
                </a:cubicBezTo>
                <a:cubicBezTo>
                  <a:pt x="30574" y="1464391"/>
                  <a:pt x="-11760" y="1180409"/>
                  <a:pt x="43273" y="1176176"/>
                </a:cubicBezTo>
                <a:cubicBezTo>
                  <a:pt x="98306" y="1171943"/>
                  <a:pt x="468021" y="1267900"/>
                  <a:pt x="551276" y="1260844"/>
                </a:cubicBezTo>
                <a:cubicBezTo>
                  <a:pt x="634532" y="1253789"/>
                  <a:pt x="974606" y="1108443"/>
                  <a:pt x="1228606" y="1083043"/>
                </a:cubicBezTo>
                <a:cubicBezTo>
                  <a:pt x="1482606" y="1057643"/>
                  <a:pt x="1502361" y="1092920"/>
                  <a:pt x="1889006" y="1023776"/>
                </a:cubicBezTo>
                <a:cubicBezTo>
                  <a:pt x="2275651" y="954632"/>
                  <a:pt x="3126552" y="1002610"/>
                  <a:pt x="3641608" y="939110"/>
                </a:cubicBezTo>
                <a:cubicBezTo>
                  <a:pt x="4156664" y="875610"/>
                  <a:pt x="5126097" y="505898"/>
                  <a:pt x="6046141" y="431109"/>
                </a:cubicBezTo>
                <a:cubicBezTo>
                  <a:pt x="6966186" y="356320"/>
                  <a:pt x="8281342" y="-326310"/>
                  <a:pt x="9128008" y="194043"/>
                </a:cubicBezTo>
                <a:cubicBezTo>
                  <a:pt x="10008541" y="333397"/>
                  <a:pt x="11694818" y="1069675"/>
                  <a:pt x="12201407" y="1445030"/>
                </a:cubicBezTo>
                <a:lnTo>
                  <a:pt x="12201407" y="2742509"/>
                </a:lnTo>
                <a:lnTo>
                  <a:pt x="9407" y="2742509"/>
                </a:lnTo>
                <a:lnTo>
                  <a:pt x="9407" y="1445030"/>
                </a:lnTo>
                <a:close/>
              </a:path>
            </a:pathLst>
          </a:custGeom>
          <a:solidFill>
            <a:schemeClr val="accent3">
              <a:alpha val="50000"/>
            </a:schemeClr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4B762E26-03F0-1FEB-D43F-FC83508015DD}"/>
              </a:ext>
            </a:extLst>
          </p:cNvPr>
          <p:cNvSpPr/>
          <p:nvPr/>
        </p:nvSpPr>
        <p:spPr>
          <a:xfrm>
            <a:off x="0" y="0"/>
            <a:ext cx="12192000" cy="1938867"/>
          </a:xfrm>
          <a:custGeom>
            <a:avLst/>
            <a:gdLst>
              <a:gd name="connsiteX0" fmla="*/ 0 w 12192000"/>
              <a:gd name="connsiteY0" fmla="*/ 0 h 1938867"/>
              <a:gd name="connsiteX1" fmla="*/ 12192000 w 12192000"/>
              <a:gd name="connsiteY1" fmla="*/ 0 h 1938867"/>
              <a:gd name="connsiteX2" fmla="*/ 12192000 w 12192000"/>
              <a:gd name="connsiteY2" fmla="*/ 1938867 h 1938867"/>
              <a:gd name="connsiteX3" fmla="*/ 0 w 12192000"/>
              <a:gd name="connsiteY3" fmla="*/ 1938867 h 1938867"/>
              <a:gd name="connsiteX4" fmla="*/ 0 w 12192000"/>
              <a:gd name="connsiteY4" fmla="*/ 0 h 1938867"/>
              <a:gd name="connsiteX0" fmla="*/ 0 w 12192000"/>
              <a:gd name="connsiteY0" fmla="*/ 0 h 1938867"/>
              <a:gd name="connsiteX1" fmla="*/ 12192000 w 12192000"/>
              <a:gd name="connsiteY1" fmla="*/ 0 h 1938867"/>
              <a:gd name="connsiteX2" fmla="*/ 12192000 w 12192000"/>
              <a:gd name="connsiteY2" fmla="*/ 1938867 h 1938867"/>
              <a:gd name="connsiteX3" fmla="*/ 8644467 w 12192000"/>
              <a:gd name="connsiteY3" fmla="*/ 736601 h 1938867"/>
              <a:gd name="connsiteX4" fmla="*/ 0 w 12192000"/>
              <a:gd name="connsiteY4" fmla="*/ 1938867 h 1938867"/>
              <a:gd name="connsiteX5" fmla="*/ 0 w 12192000"/>
              <a:gd name="connsiteY5" fmla="*/ 0 h 1938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1938867">
                <a:moveTo>
                  <a:pt x="0" y="0"/>
                </a:moveTo>
                <a:lnTo>
                  <a:pt x="12192000" y="0"/>
                </a:lnTo>
                <a:lnTo>
                  <a:pt x="12192000" y="1938867"/>
                </a:lnTo>
                <a:cubicBezTo>
                  <a:pt x="10992556" y="1938867"/>
                  <a:pt x="9843911" y="736601"/>
                  <a:pt x="8644467" y="736601"/>
                </a:cubicBezTo>
                <a:lnTo>
                  <a:pt x="0" y="1938867"/>
                </a:lnTo>
                <a:lnTo>
                  <a:pt x="0" y="0"/>
                </a:ln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800" dirty="0"/>
              <a:t>                                                               </a:t>
            </a:r>
            <a:endParaRPr lang="es-CO" sz="800" dirty="0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1016B9AA-22BE-3945-B484-14C7A6D34B80}"/>
              </a:ext>
            </a:extLst>
          </p:cNvPr>
          <p:cNvSpPr/>
          <p:nvPr/>
        </p:nvSpPr>
        <p:spPr>
          <a:xfrm>
            <a:off x="681962" y="0"/>
            <a:ext cx="1041399" cy="254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050" dirty="0">
                <a:solidFill>
                  <a:schemeClr val="bg1"/>
                </a:solidFill>
              </a:rPr>
              <a:t>Kit de arrastre</a:t>
            </a:r>
            <a:endParaRPr lang="es-CO" sz="1050" dirty="0">
              <a:solidFill>
                <a:schemeClr val="bg1"/>
              </a:solidFill>
            </a:endParaRP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8C328072-CB7F-9A8C-F3E6-6DE924C54881}"/>
              </a:ext>
            </a:extLst>
          </p:cNvPr>
          <p:cNvSpPr/>
          <p:nvPr/>
        </p:nvSpPr>
        <p:spPr>
          <a:xfrm>
            <a:off x="1948957" y="-2"/>
            <a:ext cx="1085850" cy="254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050" dirty="0">
                <a:solidFill>
                  <a:schemeClr val="bg1"/>
                </a:solidFill>
              </a:rPr>
              <a:t>Amortiguadores</a:t>
            </a:r>
            <a:endParaRPr lang="es-CO" sz="1050" dirty="0">
              <a:solidFill>
                <a:schemeClr val="bg1"/>
              </a:solidFill>
            </a:endParaRP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469559D1-352A-8CBD-859F-DF1DBF346B58}"/>
              </a:ext>
            </a:extLst>
          </p:cNvPr>
          <p:cNvSpPr/>
          <p:nvPr/>
        </p:nvSpPr>
        <p:spPr>
          <a:xfrm>
            <a:off x="3260403" y="0"/>
            <a:ext cx="808564" cy="254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050" dirty="0">
                <a:solidFill>
                  <a:schemeClr val="bg1"/>
                </a:solidFill>
              </a:rPr>
              <a:t>Cadenas</a:t>
            </a:r>
            <a:endParaRPr lang="es-CO" sz="1050" dirty="0">
              <a:solidFill>
                <a:schemeClr val="bg1"/>
              </a:solidFill>
            </a:endParaRP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1B9294BC-24E5-D669-C625-532A3D079991}"/>
              </a:ext>
            </a:extLst>
          </p:cNvPr>
          <p:cNvSpPr/>
          <p:nvPr/>
        </p:nvSpPr>
        <p:spPr>
          <a:xfrm>
            <a:off x="4270232" y="-2"/>
            <a:ext cx="1041399" cy="254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050" dirty="0">
                <a:solidFill>
                  <a:schemeClr val="bg1"/>
                </a:solidFill>
              </a:rPr>
              <a:t>Frenos</a:t>
            </a:r>
            <a:endParaRPr lang="es-CO" sz="1050" dirty="0">
              <a:solidFill>
                <a:schemeClr val="bg1"/>
              </a:solidFill>
            </a:endParaRP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68A23E32-52AB-A646-4E1D-AF82914013B3}"/>
              </a:ext>
            </a:extLst>
          </p:cNvPr>
          <p:cNvSpPr/>
          <p:nvPr/>
        </p:nvSpPr>
        <p:spPr>
          <a:xfrm>
            <a:off x="5503525" y="0"/>
            <a:ext cx="1041399" cy="254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050" dirty="0">
                <a:solidFill>
                  <a:schemeClr val="bg1"/>
                </a:solidFill>
              </a:rPr>
              <a:t>Eléctrico</a:t>
            </a:r>
            <a:endParaRPr lang="es-CO" sz="1050" dirty="0">
              <a:solidFill>
                <a:schemeClr val="bg1"/>
              </a:solidFill>
            </a:endParaRP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88FB050A-942E-A5C2-6DF8-3CF8AC142EC8}"/>
              </a:ext>
            </a:extLst>
          </p:cNvPr>
          <p:cNvSpPr/>
          <p:nvPr/>
        </p:nvSpPr>
        <p:spPr>
          <a:xfrm>
            <a:off x="6736818" y="0"/>
            <a:ext cx="1041399" cy="254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050" dirty="0">
                <a:solidFill>
                  <a:schemeClr val="bg1"/>
                </a:solidFill>
              </a:rPr>
              <a:t>Llantas</a:t>
            </a:r>
            <a:endParaRPr lang="es-CO" sz="1050" dirty="0">
              <a:solidFill>
                <a:schemeClr val="bg1"/>
              </a:solidFill>
            </a:endParaRPr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2A6B9A4F-4314-0EF6-6CAB-831334015D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4109" y="1190106"/>
            <a:ext cx="203200" cy="203200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56171FE3-9D5D-FB24-35DA-F7F084B2D4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2001" y="1160236"/>
            <a:ext cx="369687" cy="262940"/>
          </a:xfrm>
          <a:prstGeom prst="rect">
            <a:avLst/>
          </a:prstGeom>
        </p:spPr>
      </p:pic>
      <p:sp>
        <p:nvSpPr>
          <p:cNvPr id="22" name="CuadroTexto 21">
            <a:extLst>
              <a:ext uri="{FF2B5EF4-FFF2-40B4-BE49-F238E27FC236}">
                <a16:creationId xmlns:a16="http://schemas.microsoft.com/office/drawing/2014/main" id="{18FB3AB9-F16C-6CDB-AA5E-3FDE802B65A4}"/>
              </a:ext>
            </a:extLst>
          </p:cNvPr>
          <p:cNvSpPr txBox="1"/>
          <p:nvPr/>
        </p:nvSpPr>
        <p:spPr>
          <a:xfrm>
            <a:off x="6442937" y="1153864"/>
            <a:ext cx="9878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050" dirty="0">
                <a:solidFill>
                  <a:schemeClr val="bg1"/>
                </a:solidFill>
              </a:rPr>
              <a:t>3213225880</a:t>
            </a:r>
            <a:endParaRPr lang="es-CO" sz="1050" dirty="0">
              <a:solidFill>
                <a:schemeClr val="bg1"/>
              </a:solidFill>
            </a:endParaRP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B20C2916-E3D3-CE1F-50C1-8E8154EEEF81}"/>
              </a:ext>
            </a:extLst>
          </p:cNvPr>
          <p:cNvSpPr txBox="1"/>
          <p:nvPr/>
        </p:nvSpPr>
        <p:spPr>
          <a:xfrm>
            <a:off x="7593024" y="1152928"/>
            <a:ext cx="264828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050" dirty="0">
                <a:solidFill>
                  <a:schemeClr val="bg1"/>
                </a:solidFill>
              </a:rPr>
              <a:t>RepuestosJJJ@gmail.com</a:t>
            </a:r>
            <a:endParaRPr lang="es-CO" sz="1050" dirty="0">
              <a:solidFill>
                <a:schemeClr val="bg1"/>
              </a:solidFill>
            </a:endParaRPr>
          </a:p>
        </p:txBody>
      </p:sp>
      <p:sp>
        <p:nvSpPr>
          <p:cNvPr id="26" name="Rectángulo: esquinas redondeadas 25">
            <a:extLst>
              <a:ext uri="{FF2B5EF4-FFF2-40B4-BE49-F238E27FC236}">
                <a16:creationId xmlns:a16="http://schemas.microsoft.com/office/drawing/2014/main" id="{67CA61F2-C7AC-BA7E-57F5-8D5EF17E79C5}"/>
              </a:ext>
            </a:extLst>
          </p:cNvPr>
          <p:cNvSpPr/>
          <p:nvPr/>
        </p:nvSpPr>
        <p:spPr>
          <a:xfrm>
            <a:off x="3958542" y="1444041"/>
            <a:ext cx="5381775" cy="449487"/>
          </a:xfrm>
          <a:prstGeom prst="round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27" name="Rectángulo: esquinas redondeadas 26">
            <a:extLst>
              <a:ext uri="{FF2B5EF4-FFF2-40B4-BE49-F238E27FC236}">
                <a16:creationId xmlns:a16="http://schemas.microsoft.com/office/drawing/2014/main" id="{0398980C-D3CC-8DB1-64DF-824FB517BC25}"/>
              </a:ext>
            </a:extLst>
          </p:cNvPr>
          <p:cNvSpPr/>
          <p:nvPr/>
        </p:nvSpPr>
        <p:spPr>
          <a:xfrm>
            <a:off x="3970116" y="1463087"/>
            <a:ext cx="1192735" cy="430441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1600" dirty="0"/>
              <a:t>Categoría  </a:t>
            </a:r>
            <a:endParaRPr lang="es-CO" sz="1600" dirty="0"/>
          </a:p>
        </p:txBody>
      </p:sp>
      <p:pic>
        <p:nvPicPr>
          <p:cNvPr id="30" name="Imagen 29">
            <a:extLst>
              <a:ext uri="{FF2B5EF4-FFF2-40B4-BE49-F238E27FC236}">
                <a16:creationId xmlns:a16="http://schemas.microsoft.com/office/drawing/2014/main" id="{1ABB1BEE-48D3-3DE3-BFCB-713641D817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5932" y="1466696"/>
            <a:ext cx="331454" cy="331454"/>
          </a:xfrm>
          <a:prstGeom prst="rect">
            <a:avLst/>
          </a:prstGeom>
        </p:spPr>
      </p:pic>
      <p:sp>
        <p:nvSpPr>
          <p:cNvPr id="35" name="Rectángulo: esquinas redondeadas 34">
            <a:extLst>
              <a:ext uri="{FF2B5EF4-FFF2-40B4-BE49-F238E27FC236}">
                <a16:creationId xmlns:a16="http://schemas.microsoft.com/office/drawing/2014/main" id="{7B67E14D-7430-3FB9-2CC5-96D4E6AF0D0E}"/>
              </a:ext>
            </a:extLst>
          </p:cNvPr>
          <p:cNvSpPr/>
          <p:nvPr/>
        </p:nvSpPr>
        <p:spPr>
          <a:xfrm>
            <a:off x="10033000" y="395905"/>
            <a:ext cx="2048933" cy="59892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pic>
        <p:nvPicPr>
          <p:cNvPr id="34" name="Imagen 33">
            <a:extLst>
              <a:ext uri="{FF2B5EF4-FFF2-40B4-BE49-F238E27FC236}">
                <a16:creationId xmlns:a16="http://schemas.microsoft.com/office/drawing/2014/main" id="{4235E840-22FC-F1B4-C6F6-1883C97B64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 flipV="1">
            <a:off x="10302961" y="516246"/>
            <a:ext cx="503992" cy="439854"/>
          </a:xfrm>
          <a:prstGeom prst="rect">
            <a:avLst/>
          </a:prstGeom>
        </p:spPr>
      </p:pic>
      <p:sp>
        <p:nvSpPr>
          <p:cNvPr id="36" name="Elipse 35">
            <a:extLst>
              <a:ext uri="{FF2B5EF4-FFF2-40B4-BE49-F238E27FC236}">
                <a16:creationId xmlns:a16="http://schemas.microsoft.com/office/drawing/2014/main" id="{390EAB90-AB14-0595-2E02-DD5D98C55E81}"/>
              </a:ext>
            </a:extLst>
          </p:cNvPr>
          <p:cNvSpPr/>
          <p:nvPr/>
        </p:nvSpPr>
        <p:spPr>
          <a:xfrm>
            <a:off x="10591967" y="422752"/>
            <a:ext cx="242424" cy="237066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/>
              <a:t>0</a:t>
            </a:r>
            <a:endParaRPr lang="es-CO" dirty="0"/>
          </a:p>
        </p:txBody>
      </p:sp>
      <p:sp>
        <p:nvSpPr>
          <p:cNvPr id="37" name="CuadroTexto 36">
            <a:extLst>
              <a:ext uri="{FF2B5EF4-FFF2-40B4-BE49-F238E27FC236}">
                <a16:creationId xmlns:a16="http://schemas.microsoft.com/office/drawing/2014/main" id="{A9EFBF2B-D521-6D01-E4EC-53480200533D}"/>
              </a:ext>
            </a:extLst>
          </p:cNvPr>
          <p:cNvSpPr txBox="1"/>
          <p:nvPr/>
        </p:nvSpPr>
        <p:spPr>
          <a:xfrm>
            <a:off x="11090803" y="433367"/>
            <a:ext cx="6135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00" dirty="0">
                <a:latin typeface="Bookman Old Style" panose="02050604050505020204" pitchFamily="18" charset="0"/>
              </a:rPr>
              <a:t>Carrito</a:t>
            </a:r>
            <a:endParaRPr lang="es-CO" sz="900" dirty="0">
              <a:latin typeface="Bookman Old Style" panose="02050604050505020204" pitchFamily="18" charset="0"/>
            </a:endParaRPr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110596BF-872F-36AF-8A16-76A482987BD1}"/>
              </a:ext>
            </a:extLst>
          </p:cNvPr>
          <p:cNvSpPr txBox="1"/>
          <p:nvPr/>
        </p:nvSpPr>
        <p:spPr>
          <a:xfrm>
            <a:off x="11067038" y="689947"/>
            <a:ext cx="50399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MX" sz="1050" dirty="0"/>
              <a:t>$0</a:t>
            </a:r>
            <a:endParaRPr lang="es-CO" sz="1050" dirty="0"/>
          </a:p>
        </p:txBody>
      </p:sp>
      <p:pic>
        <p:nvPicPr>
          <p:cNvPr id="10" name="Imagen 9">
            <a:hlinkClick r:id="rId6" action="ppaction://hlinksldjump"/>
            <a:extLst>
              <a:ext uri="{FF2B5EF4-FFF2-40B4-BE49-F238E27FC236}">
                <a16:creationId xmlns:a16="http://schemas.microsoft.com/office/drawing/2014/main" id="{C7CE4FEF-3CCB-44B6-C625-AC97A1E4F26B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097" y="3209776"/>
            <a:ext cx="2677569" cy="249229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8" name="Imagen 17">
            <a:hlinkClick r:id="rId8" action="ppaction://hlinksldjump"/>
            <a:extLst>
              <a:ext uri="{FF2B5EF4-FFF2-40B4-BE49-F238E27FC236}">
                <a16:creationId xmlns:a16="http://schemas.microsoft.com/office/drawing/2014/main" id="{1A44CEF8-9C77-396C-E9D4-90B688A4106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4755" y="3211847"/>
            <a:ext cx="2836256" cy="249228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3A69486A-DC62-167B-21BE-8A780C2C74A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3181" y="3209776"/>
            <a:ext cx="2836255" cy="249228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4" name="CuadroTexto 23">
            <a:extLst>
              <a:ext uri="{FF2B5EF4-FFF2-40B4-BE49-F238E27FC236}">
                <a16:creationId xmlns:a16="http://schemas.microsoft.com/office/drawing/2014/main" id="{7B43A7EB-C15B-509B-5708-274C28261B0E}"/>
              </a:ext>
            </a:extLst>
          </p:cNvPr>
          <p:cNvSpPr txBox="1"/>
          <p:nvPr/>
        </p:nvSpPr>
        <p:spPr>
          <a:xfrm>
            <a:off x="1744431" y="3322280"/>
            <a:ext cx="1721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chemeClr val="bg1"/>
                </a:solidFill>
                <a:latin typeface="Bookman Old Style" panose="02050604050505020204" pitchFamily="18" charset="0"/>
              </a:rPr>
              <a:t>REPUESTOS</a:t>
            </a:r>
            <a:endParaRPr lang="es-CO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0C069717-339E-5F7F-FD41-6D9C60D70C0E}"/>
              </a:ext>
            </a:extLst>
          </p:cNvPr>
          <p:cNvSpPr txBox="1"/>
          <p:nvPr/>
        </p:nvSpPr>
        <p:spPr>
          <a:xfrm>
            <a:off x="5634498" y="3322280"/>
            <a:ext cx="1958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chemeClr val="bg1"/>
                </a:solidFill>
                <a:latin typeface="Bookman Old Style" panose="02050604050505020204" pitchFamily="18" charset="0"/>
              </a:rPr>
              <a:t>LUBRICANTES</a:t>
            </a:r>
            <a:endParaRPr lang="es-CO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BC60C84A-6446-2FF1-DDAE-1019BA28198B}"/>
              </a:ext>
            </a:extLst>
          </p:cNvPr>
          <p:cNvSpPr txBox="1"/>
          <p:nvPr/>
        </p:nvSpPr>
        <p:spPr>
          <a:xfrm>
            <a:off x="9842480" y="3322280"/>
            <a:ext cx="1350454" cy="3693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chemeClr val="bg1"/>
                </a:solidFill>
                <a:latin typeface="Bookman Old Style" panose="02050604050505020204" pitchFamily="18" charset="0"/>
              </a:rPr>
              <a:t>LLANTAS</a:t>
            </a:r>
            <a:endParaRPr lang="es-CO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31" name="Rectángulo 30">
            <a:extLst>
              <a:ext uri="{FF2B5EF4-FFF2-40B4-BE49-F238E27FC236}">
                <a16:creationId xmlns:a16="http://schemas.microsoft.com/office/drawing/2014/main" id="{00FD5570-B886-E9BB-C7A0-3C0AAF89BD12}"/>
              </a:ext>
            </a:extLst>
          </p:cNvPr>
          <p:cNvSpPr/>
          <p:nvPr/>
        </p:nvSpPr>
        <p:spPr>
          <a:xfrm>
            <a:off x="0" y="2150533"/>
            <a:ext cx="12201407" cy="4805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32" name="Triángulo isósceles 31">
            <a:extLst>
              <a:ext uri="{FF2B5EF4-FFF2-40B4-BE49-F238E27FC236}">
                <a16:creationId xmlns:a16="http://schemas.microsoft.com/office/drawing/2014/main" id="{68124556-101F-B41B-5D3E-9F02F8A1FBA7}"/>
              </a:ext>
            </a:extLst>
          </p:cNvPr>
          <p:cNvSpPr/>
          <p:nvPr/>
        </p:nvSpPr>
        <p:spPr>
          <a:xfrm rot="10800000">
            <a:off x="4943954" y="1621357"/>
            <a:ext cx="101601" cy="127947"/>
          </a:xfrm>
          <a:prstGeom prst="triangle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" name="CuadroTexto 2">
            <a:hlinkClick r:id="rId13" action="ppaction://hlinksldjump"/>
            <a:extLst>
              <a:ext uri="{FF2B5EF4-FFF2-40B4-BE49-F238E27FC236}">
                <a16:creationId xmlns:a16="http://schemas.microsoft.com/office/drawing/2014/main" id="{60AD3730-EE31-D91B-D1BA-865EDF53AD88}"/>
              </a:ext>
            </a:extLst>
          </p:cNvPr>
          <p:cNvSpPr txBox="1"/>
          <p:nvPr/>
        </p:nvSpPr>
        <p:spPr>
          <a:xfrm>
            <a:off x="10579860" y="1213722"/>
            <a:ext cx="10800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200" dirty="0">
                <a:solidFill>
                  <a:schemeClr val="bg1"/>
                </a:solidFill>
              </a:rPr>
              <a:t>Iniciar sección o registrarte </a:t>
            </a:r>
            <a:endParaRPr lang="es-419" sz="1200" dirty="0">
              <a:solidFill>
                <a:schemeClr val="bg1"/>
              </a:solidFill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AFD3D099-497B-5B7F-7350-DB6EB286744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1805" y="1060417"/>
            <a:ext cx="658322" cy="658322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C5CAE2EA-646E-D841-F9EE-24CED9CE06D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182" y="65455"/>
            <a:ext cx="1807956" cy="1807956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6BB91DB6-8D0B-4AF0-79A8-2B487C168BE1}"/>
              </a:ext>
            </a:extLst>
          </p:cNvPr>
          <p:cNvSpPr/>
          <p:nvPr/>
        </p:nvSpPr>
        <p:spPr>
          <a:xfrm>
            <a:off x="-9408" y="0"/>
            <a:ext cx="8827885" cy="685800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A57ECC6E-5562-8FA1-0E66-B9FB2465B0B0}"/>
              </a:ext>
            </a:extLst>
          </p:cNvPr>
          <p:cNvSpPr/>
          <p:nvPr/>
        </p:nvSpPr>
        <p:spPr>
          <a:xfrm>
            <a:off x="8827885" y="-2"/>
            <a:ext cx="3382930" cy="6858002"/>
          </a:xfrm>
          <a:prstGeom prst="rect">
            <a:avLst/>
          </a:prstGeom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419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70BA9559-4DD7-55CD-9AB1-B0A3AD4D233E}"/>
              </a:ext>
            </a:extLst>
          </p:cNvPr>
          <p:cNvSpPr txBox="1"/>
          <p:nvPr/>
        </p:nvSpPr>
        <p:spPr>
          <a:xfrm>
            <a:off x="8965932" y="126998"/>
            <a:ext cx="2544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b="1" dirty="0">
                <a:latin typeface="Bookman Old Style" panose="02050604050505020204" pitchFamily="18" charset="0"/>
              </a:rPr>
              <a:t>Carrito de compra</a:t>
            </a:r>
          </a:p>
        </p:txBody>
      </p:sp>
      <p:cxnSp>
        <p:nvCxnSpPr>
          <p:cNvPr id="28" name="Conector recto 27">
            <a:extLst>
              <a:ext uri="{FF2B5EF4-FFF2-40B4-BE49-F238E27FC236}">
                <a16:creationId xmlns:a16="http://schemas.microsoft.com/office/drawing/2014/main" id="{55316552-ACF5-F020-E7EA-17B8C1EC95B3}"/>
              </a:ext>
            </a:extLst>
          </p:cNvPr>
          <p:cNvCxnSpPr>
            <a:cxnSpLocks/>
          </p:cNvCxnSpPr>
          <p:nvPr/>
        </p:nvCxnSpPr>
        <p:spPr>
          <a:xfrm>
            <a:off x="8965932" y="805068"/>
            <a:ext cx="3071562" cy="1483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41" name="Imagen 40">
            <a:hlinkClick r:id="rId17" action="ppaction://hlinksldjump"/>
            <a:extLst>
              <a:ext uri="{FF2B5EF4-FFF2-40B4-BE49-F238E27FC236}">
                <a16:creationId xmlns:a16="http://schemas.microsoft.com/office/drawing/2014/main" id="{24B7B3FA-0A27-126F-5E86-F40B9622AF1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1969" y="134069"/>
            <a:ext cx="259626" cy="259626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523BDA71-DB56-28DA-5B65-FE795DFBD3CB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9520" y="941605"/>
            <a:ext cx="1005898" cy="1005898"/>
          </a:xfrm>
          <a:prstGeom prst="rect">
            <a:avLst/>
          </a:prstGeom>
        </p:spPr>
      </p:pic>
      <p:sp>
        <p:nvSpPr>
          <p:cNvPr id="33" name="CuadroTexto 32">
            <a:hlinkClick r:id="rId20" action="ppaction://hlinksldjump"/>
            <a:extLst>
              <a:ext uri="{FF2B5EF4-FFF2-40B4-BE49-F238E27FC236}">
                <a16:creationId xmlns:a16="http://schemas.microsoft.com/office/drawing/2014/main" id="{F4CC9B96-B3C3-9732-5098-C4990B9C48E7}"/>
              </a:ext>
            </a:extLst>
          </p:cNvPr>
          <p:cNvSpPr txBox="1"/>
          <p:nvPr/>
        </p:nvSpPr>
        <p:spPr>
          <a:xfrm>
            <a:off x="8850784" y="1993240"/>
            <a:ext cx="17411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b="1" dirty="0"/>
              <a:t>Batería Gel 12N5L-Bs </a:t>
            </a:r>
            <a:r>
              <a:rPr lang="es-MX" sz="1400" b="1" dirty="0" err="1"/>
              <a:t>Revo</a:t>
            </a:r>
            <a:r>
              <a:rPr lang="es-MX" sz="1400" b="1" dirty="0"/>
              <a:t> </a:t>
            </a:r>
            <a:r>
              <a:rPr lang="es-MX" sz="1400" b="1" dirty="0" err="1"/>
              <a:t>Und</a:t>
            </a:r>
            <a:endParaRPr lang="es-MX" sz="1400" b="1" dirty="0"/>
          </a:p>
        </p:txBody>
      </p:sp>
      <p:sp>
        <p:nvSpPr>
          <p:cNvPr id="40" name="Rectángulo: esquinas redondeadas 39">
            <a:extLst>
              <a:ext uri="{FF2B5EF4-FFF2-40B4-BE49-F238E27FC236}">
                <a16:creationId xmlns:a16="http://schemas.microsoft.com/office/drawing/2014/main" id="{3B752E73-E86F-DE34-5755-328897C054BE}"/>
              </a:ext>
            </a:extLst>
          </p:cNvPr>
          <p:cNvSpPr/>
          <p:nvPr/>
        </p:nvSpPr>
        <p:spPr>
          <a:xfrm>
            <a:off x="8917166" y="2837587"/>
            <a:ext cx="1063378" cy="366226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400" dirty="0">
                <a:latin typeface="Bookman Old Style" panose="02050604050505020204" pitchFamily="18" charset="0"/>
              </a:rPr>
              <a:t>Comprar</a:t>
            </a:r>
            <a:endParaRPr lang="es-419" dirty="0">
              <a:latin typeface="Bookman Old Style" panose="02050604050505020204" pitchFamily="18" charset="0"/>
            </a:endParaRPr>
          </a:p>
        </p:txBody>
      </p:sp>
      <p:sp>
        <p:nvSpPr>
          <p:cNvPr id="42" name="Rectángulo: esquinas redondeadas 41">
            <a:hlinkClick r:id="rId21" action="ppaction://hlinksldjump"/>
            <a:extLst>
              <a:ext uri="{FF2B5EF4-FFF2-40B4-BE49-F238E27FC236}">
                <a16:creationId xmlns:a16="http://schemas.microsoft.com/office/drawing/2014/main" id="{EE0922A7-50D9-887B-120B-D52941746971}"/>
              </a:ext>
            </a:extLst>
          </p:cNvPr>
          <p:cNvSpPr/>
          <p:nvPr/>
        </p:nvSpPr>
        <p:spPr>
          <a:xfrm>
            <a:off x="10098438" y="2835621"/>
            <a:ext cx="1063378" cy="366226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400" dirty="0">
                <a:latin typeface="Bookman Old Style" panose="02050604050505020204" pitchFamily="18" charset="0"/>
              </a:rPr>
              <a:t>Quitar</a:t>
            </a:r>
            <a:endParaRPr lang="es-419" dirty="0"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09119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69CB6B-86E8-55EF-7AA3-B1822AC72D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A709F2D4-02F0-76C6-C6A8-7C36BCD75444}"/>
              </a:ext>
            </a:extLst>
          </p:cNvPr>
          <p:cNvSpPr/>
          <p:nvPr/>
        </p:nvSpPr>
        <p:spPr>
          <a:xfrm>
            <a:off x="-4705" y="2150534"/>
            <a:ext cx="12192000" cy="4707466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44" name="Rectángulo 43">
            <a:extLst>
              <a:ext uri="{FF2B5EF4-FFF2-40B4-BE49-F238E27FC236}">
                <a16:creationId xmlns:a16="http://schemas.microsoft.com/office/drawing/2014/main" id="{B6D499ED-77F9-4CB0-72CF-6C94B8C22B47}"/>
              </a:ext>
            </a:extLst>
          </p:cNvPr>
          <p:cNvSpPr/>
          <p:nvPr/>
        </p:nvSpPr>
        <p:spPr>
          <a:xfrm>
            <a:off x="-9408" y="500222"/>
            <a:ext cx="12201407" cy="1650311"/>
          </a:xfrm>
          <a:custGeom>
            <a:avLst/>
            <a:gdLst>
              <a:gd name="connsiteX0" fmla="*/ 0 w 12192000"/>
              <a:gd name="connsiteY0" fmla="*/ 0 h 1297479"/>
              <a:gd name="connsiteX1" fmla="*/ 12192000 w 12192000"/>
              <a:gd name="connsiteY1" fmla="*/ 0 h 1297479"/>
              <a:gd name="connsiteX2" fmla="*/ 12192000 w 12192000"/>
              <a:gd name="connsiteY2" fmla="*/ 1297479 h 1297479"/>
              <a:gd name="connsiteX3" fmla="*/ 0 w 12192000"/>
              <a:gd name="connsiteY3" fmla="*/ 1297479 h 1297479"/>
              <a:gd name="connsiteX4" fmla="*/ 0 w 12192000"/>
              <a:gd name="connsiteY4" fmla="*/ 0 h 1297479"/>
              <a:gd name="connsiteX0" fmla="*/ 0 w 12192000"/>
              <a:gd name="connsiteY0" fmla="*/ 632921 h 1930400"/>
              <a:gd name="connsiteX1" fmla="*/ 4978400 w 12192000"/>
              <a:gd name="connsiteY1" fmla="*/ 0 h 1930400"/>
              <a:gd name="connsiteX2" fmla="*/ 12192000 w 12192000"/>
              <a:gd name="connsiteY2" fmla="*/ 632921 h 1930400"/>
              <a:gd name="connsiteX3" fmla="*/ 12192000 w 12192000"/>
              <a:gd name="connsiteY3" fmla="*/ 1930400 h 1930400"/>
              <a:gd name="connsiteX4" fmla="*/ 0 w 12192000"/>
              <a:gd name="connsiteY4" fmla="*/ 1930400 h 1930400"/>
              <a:gd name="connsiteX5" fmla="*/ 0 w 12192000"/>
              <a:gd name="connsiteY5" fmla="*/ 632921 h 1930400"/>
              <a:gd name="connsiteX0" fmla="*/ 0 w 12192000"/>
              <a:gd name="connsiteY0" fmla="*/ 634064 h 1931543"/>
              <a:gd name="connsiteX1" fmla="*/ 1854200 w 12192000"/>
              <a:gd name="connsiteY1" fmla="*/ 475277 h 1931543"/>
              <a:gd name="connsiteX2" fmla="*/ 4978400 w 12192000"/>
              <a:gd name="connsiteY2" fmla="*/ 1143 h 1931543"/>
              <a:gd name="connsiteX3" fmla="*/ 12192000 w 12192000"/>
              <a:gd name="connsiteY3" fmla="*/ 634064 h 1931543"/>
              <a:gd name="connsiteX4" fmla="*/ 12192000 w 12192000"/>
              <a:gd name="connsiteY4" fmla="*/ 1931543 h 1931543"/>
              <a:gd name="connsiteX5" fmla="*/ 0 w 12192000"/>
              <a:gd name="connsiteY5" fmla="*/ 1931543 h 1931543"/>
              <a:gd name="connsiteX6" fmla="*/ 0 w 12192000"/>
              <a:gd name="connsiteY6" fmla="*/ 634064 h 1931543"/>
              <a:gd name="connsiteX0" fmla="*/ 0 w 12192000"/>
              <a:gd name="connsiteY0" fmla="*/ 634064 h 1931543"/>
              <a:gd name="connsiteX1" fmla="*/ 1854200 w 12192000"/>
              <a:gd name="connsiteY1" fmla="*/ 475277 h 1931543"/>
              <a:gd name="connsiteX2" fmla="*/ 4978400 w 12192000"/>
              <a:gd name="connsiteY2" fmla="*/ 1143 h 1931543"/>
              <a:gd name="connsiteX3" fmla="*/ 12192000 w 12192000"/>
              <a:gd name="connsiteY3" fmla="*/ 634064 h 1931543"/>
              <a:gd name="connsiteX4" fmla="*/ 12192000 w 12192000"/>
              <a:gd name="connsiteY4" fmla="*/ 1931543 h 1931543"/>
              <a:gd name="connsiteX5" fmla="*/ 0 w 12192000"/>
              <a:gd name="connsiteY5" fmla="*/ 1931543 h 1931543"/>
              <a:gd name="connsiteX6" fmla="*/ 0 w 12192000"/>
              <a:gd name="connsiteY6" fmla="*/ 634064 h 1931543"/>
              <a:gd name="connsiteX0" fmla="*/ 0 w 12192000"/>
              <a:gd name="connsiteY0" fmla="*/ 634064 h 1931543"/>
              <a:gd name="connsiteX1" fmla="*/ 626533 w 12192000"/>
              <a:gd name="connsiteY1" fmla="*/ 593811 h 1931543"/>
              <a:gd name="connsiteX2" fmla="*/ 1854200 w 12192000"/>
              <a:gd name="connsiteY2" fmla="*/ 475277 h 1931543"/>
              <a:gd name="connsiteX3" fmla="*/ 4978400 w 12192000"/>
              <a:gd name="connsiteY3" fmla="*/ 1143 h 1931543"/>
              <a:gd name="connsiteX4" fmla="*/ 12192000 w 12192000"/>
              <a:gd name="connsiteY4" fmla="*/ 634064 h 1931543"/>
              <a:gd name="connsiteX5" fmla="*/ 12192000 w 12192000"/>
              <a:gd name="connsiteY5" fmla="*/ 1931543 h 1931543"/>
              <a:gd name="connsiteX6" fmla="*/ 0 w 12192000"/>
              <a:gd name="connsiteY6" fmla="*/ 1931543 h 1931543"/>
              <a:gd name="connsiteX7" fmla="*/ 0 w 12192000"/>
              <a:gd name="connsiteY7" fmla="*/ 634064 h 1931543"/>
              <a:gd name="connsiteX0" fmla="*/ 0 w 12192000"/>
              <a:gd name="connsiteY0" fmla="*/ 634064 h 1931543"/>
              <a:gd name="connsiteX1" fmla="*/ 127000 w 12192000"/>
              <a:gd name="connsiteY1" fmla="*/ 636144 h 1931543"/>
              <a:gd name="connsiteX2" fmla="*/ 626533 w 12192000"/>
              <a:gd name="connsiteY2" fmla="*/ 593811 h 1931543"/>
              <a:gd name="connsiteX3" fmla="*/ 1854200 w 12192000"/>
              <a:gd name="connsiteY3" fmla="*/ 475277 h 1931543"/>
              <a:gd name="connsiteX4" fmla="*/ 4978400 w 12192000"/>
              <a:gd name="connsiteY4" fmla="*/ 1143 h 1931543"/>
              <a:gd name="connsiteX5" fmla="*/ 12192000 w 12192000"/>
              <a:gd name="connsiteY5" fmla="*/ 634064 h 1931543"/>
              <a:gd name="connsiteX6" fmla="*/ 12192000 w 12192000"/>
              <a:gd name="connsiteY6" fmla="*/ 1931543 h 1931543"/>
              <a:gd name="connsiteX7" fmla="*/ 0 w 12192000"/>
              <a:gd name="connsiteY7" fmla="*/ 1931543 h 1931543"/>
              <a:gd name="connsiteX8" fmla="*/ 0 w 12192000"/>
              <a:gd name="connsiteY8" fmla="*/ 634064 h 1931543"/>
              <a:gd name="connsiteX0" fmla="*/ 9407 w 12201407"/>
              <a:gd name="connsiteY0" fmla="*/ 634064 h 1931543"/>
              <a:gd name="connsiteX1" fmla="*/ 9407 w 12201407"/>
              <a:gd name="connsiteY1" fmla="*/ 653078 h 1931543"/>
              <a:gd name="connsiteX2" fmla="*/ 136407 w 12201407"/>
              <a:gd name="connsiteY2" fmla="*/ 636144 h 1931543"/>
              <a:gd name="connsiteX3" fmla="*/ 635940 w 12201407"/>
              <a:gd name="connsiteY3" fmla="*/ 593811 h 1931543"/>
              <a:gd name="connsiteX4" fmla="*/ 1863607 w 12201407"/>
              <a:gd name="connsiteY4" fmla="*/ 475277 h 1931543"/>
              <a:gd name="connsiteX5" fmla="*/ 4987807 w 12201407"/>
              <a:gd name="connsiteY5" fmla="*/ 1143 h 1931543"/>
              <a:gd name="connsiteX6" fmla="*/ 12201407 w 12201407"/>
              <a:gd name="connsiteY6" fmla="*/ 634064 h 1931543"/>
              <a:gd name="connsiteX7" fmla="*/ 12201407 w 12201407"/>
              <a:gd name="connsiteY7" fmla="*/ 1931543 h 1931543"/>
              <a:gd name="connsiteX8" fmla="*/ 9407 w 12201407"/>
              <a:gd name="connsiteY8" fmla="*/ 1931543 h 1931543"/>
              <a:gd name="connsiteX9" fmla="*/ 9407 w 12201407"/>
              <a:gd name="connsiteY9" fmla="*/ 634064 h 1931543"/>
              <a:gd name="connsiteX0" fmla="*/ 9407 w 12201407"/>
              <a:gd name="connsiteY0" fmla="*/ 634064 h 1931543"/>
              <a:gd name="connsiteX1" fmla="*/ 9407 w 12201407"/>
              <a:gd name="connsiteY1" fmla="*/ 653078 h 1931543"/>
              <a:gd name="connsiteX2" fmla="*/ 136407 w 12201407"/>
              <a:gd name="connsiteY2" fmla="*/ 636144 h 1931543"/>
              <a:gd name="connsiteX3" fmla="*/ 517408 w 12201407"/>
              <a:gd name="connsiteY3" fmla="*/ 543011 h 1931543"/>
              <a:gd name="connsiteX4" fmla="*/ 635940 w 12201407"/>
              <a:gd name="connsiteY4" fmla="*/ 593811 h 1931543"/>
              <a:gd name="connsiteX5" fmla="*/ 1863607 w 12201407"/>
              <a:gd name="connsiteY5" fmla="*/ 475277 h 1931543"/>
              <a:gd name="connsiteX6" fmla="*/ 4987807 w 12201407"/>
              <a:gd name="connsiteY6" fmla="*/ 1143 h 1931543"/>
              <a:gd name="connsiteX7" fmla="*/ 12201407 w 12201407"/>
              <a:gd name="connsiteY7" fmla="*/ 634064 h 1931543"/>
              <a:gd name="connsiteX8" fmla="*/ 12201407 w 12201407"/>
              <a:gd name="connsiteY8" fmla="*/ 1931543 h 1931543"/>
              <a:gd name="connsiteX9" fmla="*/ 9407 w 12201407"/>
              <a:gd name="connsiteY9" fmla="*/ 1931543 h 1931543"/>
              <a:gd name="connsiteX10" fmla="*/ 9407 w 12201407"/>
              <a:gd name="connsiteY10" fmla="*/ 634064 h 1931543"/>
              <a:gd name="connsiteX0" fmla="*/ 9407 w 12201407"/>
              <a:gd name="connsiteY0" fmla="*/ 634064 h 1931543"/>
              <a:gd name="connsiteX1" fmla="*/ 9407 w 12201407"/>
              <a:gd name="connsiteY1" fmla="*/ 653078 h 1931543"/>
              <a:gd name="connsiteX2" fmla="*/ 144873 w 12201407"/>
              <a:gd name="connsiteY2" fmla="*/ 619210 h 1931543"/>
              <a:gd name="connsiteX3" fmla="*/ 517408 w 12201407"/>
              <a:gd name="connsiteY3" fmla="*/ 543011 h 1931543"/>
              <a:gd name="connsiteX4" fmla="*/ 635940 w 12201407"/>
              <a:gd name="connsiteY4" fmla="*/ 593811 h 1931543"/>
              <a:gd name="connsiteX5" fmla="*/ 1863607 w 12201407"/>
              <a:gd name="connsiteY5" fmla="*/ 475277 h 1931543"/>
              <a:gd name="connsiteX6" fmla="*/ 4987807 w 12201407"/>
              <a:gd name="connsiteY6" fmla="*/ 1143 h 1931543"/>
              <a:gd name="connsiteX7" fmla="*/ 12201407 w 12201407"/>
              <a:gd name="connsiteY7" fmla="*/ 634064 h 1931543"/>
              <a:gd name="connsiteX8" fmla="*/ 12201407 w 12201407"/>
              <a:gd name="connsiteY8" fmla="*/ 1931543 h 1931543"/>
              <a:gd name="connsiteX9" fmla="*/ 9407 w 12201407"/>
              <a:gd name="connsiteY9" fmla="*/ 1931543 h 1931543"/>
              <a:gd name="connsiteX10" fmla="*/ 9407 w 12201407"/>
              <a:gd name="connsiteY10" fmla="*/ 634064 h 1931543"/>
              <a:gd name="connsiteX0" fmla="*/ 9407 w 12201407"/>
              <a:gd name="connsiteY0" fmla="*/ 634064 h 1931543"/>
              <a:gd name="connsiteX1" fmla="*/ 9407 w 12201407"/>
              <a:gd name="connsiteY1" fmla="*/ 653078 h 1931543"/>
              <a:gd name="connsiteX2" fmla="*/ 144873 w 12201407"/>
              <a:gd name="connsiteY2" fmla="*/ 619210 h 1931543"/>
              <a:gd name="connsiteX3" fmla="*/ 517408 w 12201407"/>
              <a:gd name="connsiteY3" fmla="*/ 543011 h 1931543"/>
              <a:gd name="connsiteX4" fmla="*/ 1152407 w 12201407"/>
              <a:gd name="connsiteY4" fmla="*/ 517611 h 1931543"/>
              <a:gd name="connsiteX5" fmla="*/ 1863607 w 12201407"/>
              <a:gd name="connsiteY5" fmla="*/ 475277 h 1931543"/>
              <a:gd name="connsiteX6" fmla="*/ 4987807 w 12201407"/>
              <a:gd name="connsiteY6" fmla="*/ 1143 h 1931543"/>
              <a:gd name="connsiteX7" fmla="*/ 12201407 w 12201407"/>
              <a:gd name="connsiteY7" fmla="*/ 634064 h 1931543"/>
              <a:gd name="connsiteX8" fmla="*/ 12201407 w 12201407"/>
              <a:gd name="connsiteY8" fmla="*/ 1931543 h 1931543"/>
              <a:gd name="connsiteX9" fmla="*/ 9407 w 12201407"/>
              <a:gd name="connsiteY9" fmla="*/ 1931543 h 1931543"/>
              <a:gd name="connsiteX10" fmla="*/ 9407 w 12201407"/>
              <a:gd name="connsiteY10" fmla="*/ 634064 h 1931543"/>
              <a:gd name="connsiteX0" fmla="*/ 9407 w 12201407"/>
              <a:gd name="connsiteY0" fmla="*/ 634064 h 1931543"/>
              <a:gd name="connsiteX1" fmla="*/ 9407 w 12201407"/>
              <a:gd name="connsiteY1" fmla="*/ 653078 h 1931543"/>
              <a:gd name="connsiteX2" fmla="*/ 144873 w 12201407"/>
              <a:gd name="connsiteY2" fmla="*/ 619210 h 1931543"/>
              <a:gd name="connsiteX3" fmla="*/ 534342 w 12201407"/>
              <a:gd name="connsiteY3" fmla="*/ 576878 h 1931543"/>
              <a:gd name="connsiteX4" fmla="*/ 1152407 w 12201407"/>
              <a:gd name="connsiteY4" fmla="*/ 517611 h 1931543"/>
              <a:gd name="connsiteX5" fmla="*/ 1863607 w 12201407"/>
              <a:gd name="connsiteY5" fmla="*/ 475277 h 1931543"/>
              <a:gd name="connsiteX6" fmla="*/ 4987807 w 12201407"/>
              <a:gd name="connsiteY6" fmla="*/ 1143 h 1931543"/>
              <a:gd name="connsiteX7" fmla="*/ 12201407 w 12201407"/>
              <a:gd name="connsiteY7" fmla="*/ 634064 h 1931543"/>
              <a:gd name="connsiteX8" fmla="*/ 12201407 w 12201407"/>
              <a:gd name="connsiteY8" fmla="*/ 1931543 h 1931543"/>
              <a:gd name="connsiteX9" fmla="*/ 9407 w 12201407"/>
              <a:gd name="connsiteY9" fmla="*/ 1931543 h 1931543"/>
              <a:gd name="connsiteX10" fmla="*/ 9407 w 12201407"/>
              <a:gd name="connsiteY10" fmla="*/ 634064 h 1931543"/>
              <a:gd name="connsiteX0" fmla="*/ 9407 w 12201407"/>
              <a:gd name="connsiteY0" fmla="*/ 634064 h 1931543"/>
              <a:gd name="connsiteX1" fmla="*/ 9407 w 12201407"/>
              <a:gd name="connsiteY1" fmla="*/ 653078 h 1931543"/>
              <a:gd name="connsiteX2" fmla="*/ 144873 w 12201407"/>
              <a:gd name="connsiteY2" fmla="*/ 619210 h 1931543"/>
              <a:gd name="connsiteX3" fmla="*/ 534342 w 12201407"/>
              <a:gd name="connsiteY3" fmla="*/ 576878 h 1931543"/>
              <a:gd name="connsiteX4" fmla="*/ 1237073 w 12201407"/>
              <a:gd name="connsiteY4" fmla="*/ 458344 h 1931543"/>
              <a:gd name="connsiteX5" fmla="*/ 1863607 w 12201407"/>
              <a:gd name="connsiteY5" fmla="*/ 475277 h 1931543"/>
              <a:gd name="connsiteX6" fmla="*/ 4987807 w 12201407"/>
              <a:gd name="connsiteY6" fmla="*/ 1143 h 1931543"/>
              <a:gd name="connsiteX7" fmla="*/ 12201407 w 12201407"/>
              <a:gd name="connsiteY7" fmla="*/ 634064 h 1931543"/>
              <a:gd name="connsiteX8" fmla="*/ 12201407 w 12201407"/>
              <a:gd name="connsiteY8" fmla="*/ 1931543 h 1931543"/>
              <a:gd name="connsiteX9" fmla="*/ 9407 w 12201407"/>
              <a:gd name="connsiteY9" fmla="*/ 1931543 h 1931543"/>
              <a:gd name="connsiteX10" fmla="*/ 9407 w 12201407"/>
              <a:gd name="connsiteY10" fmla="*/ 634064 h 1931543"/>
              <a:gd name="connsiteX0" fmla="*/ 9407 w 12201407"/>
              <a:gd name="connsiteY0" fmla="*/ 634397 h 1931876"/>
              <a:gd name="connsiteX1" fmla="*/ 9407 w 12201407"/>
              <a:gd name="connsiteY1" fmla="*/ 653411 h 1931876"/>
              <a:gd name="connsiteX2" fmla="*/ 144873 w 12201407"/>
              <a:gd name="connsiteY2" fmla="*/ 619543 h 1931876"/>
              <a:gd name="connsiteX3" fmla="*/ 534342 w 12201407"/>
              <a:gd name="connsiteY3" fmla="*/ 577211 h 1931876"/>
              <a:gd name="connsiteX4" fmla="*/ 1237073 w 12201407"/>
              <a:gd name="connsiteY4" fmla="*/ 458677 h 1931876"/>
              <a:gd name="connsiteX5" fmla="*/ 1897473 w 12201407"/>
              <a:gd name="connsiteY5" fmla="*/ 382476 h 1931876"/>
              <a:gd name="connsiteX6" fmla="*/ 4987807 w 12201407"/>
              <a:gd name="connsiteY6" fmla="*/ 1476 h 1931876"/>
              <a:gd name="connsiteX7" fmla="*/ 12201407 w 12201407"/>
              <a:gd name="connsiteY7" fmla="*/ 634397 h 1931876"/>
              <a:gd name="connsiteX8" fmla="*/ 12201407 w 12201407"/>
              <a:gd name="connsiteY8" fmla="*/ 1931876 h 1931876"/>
              <a:gd name="connsiteX9" fmla="*/ 9407 w 12201407"/>
              <a:gd name="connsiteY9" fmla="*/ 1931876 h 1931876"/>
              <a:gd name="connsiteX10" fmla="*/ 9407 w 12201407"/>
              <a:gd name="connsiteY10" fmla="*/ 634397 h 1931876"/>
              <a:gd name="connsiteX0" fmla="*/ 9407 w 12201407"/>
              <a:gd name="connsiteY0" fmla="*/ 663907 h 1961386"/>
              <a:gd name="connsiteX1" fmla="*/ 9407 w 12201407"/>
              <a:gd name="connsiteY1" fmla="*/ 682921 h 1961386"/>
              <a:gd name="connsiteX2" fmla="*/ 144873 w 12201407"/>
              <a:gd name="connsiteY2" fmla="*/ 649053 h 1961386"/>
              <a:gd name="connsiteX3" fmla="*/ 534342 w 12201407"/>
              <a:gd name="connsiteY3" fmla="*/ 606721 h 1961386"/>
              <a:gd name="connsiteX4" fmla="*/ 1237073 w 12201407"/>
              <a:gd name="connsiteY4" fmla="*/ 488187 h 1961386"/>
              <a:gd name="connsiteX5" fmla="*/ 1897473 w 12201407"/>
              <a:gd name="connsiteY5" fmla="*/ 411986 h 1961386"/>
              <a:gd name="connsiteX6" fmla="*/ 3641608 w 12201407"/>
              <a:gd name="connsiteY6" fmla="*/ 157987 h 1961386"/>
              <a:gd name="connsiteX7" fmla="*/ 4987807 w 12201407"/>
              <a:gd name="connsiteY7" fmla="*/ 30986 h 1961386"/>
              <a:gd name="connsiteX8" fmla="*/ 12201407 w 12201407"/>
              <a:gd name="connsiteY8" fmla="*/ 663907 h 1961386"/>
              <a:gd name="connsiteX9" fmla="*/ 12201407 w 12201407"/>
              <a:gd name="connsiteY9" fmla="*/ 1961386 h 1961386"/>
              <a:gd name="connsiteX10" fmla="*/ 9407 w 12201407"/>
              <a:gd name="connsiteY10" fmla="*/ 1961386 h 1961386"/>
              <a:gd name="connsiteX11" fmla="*/ 9407 w 12201407"/>
              <a:gd name="connsiteY11" fmla="*/ 663907 h 1961386"/>
              <a:gd name="connsiteX0" fmla="*/ 9407 w 12201407"/>
              <a:gd name="connsiteY0" fmla="*/ 595174 h 1892653"/>
              <a:gd name="connsiteX1" fmla="*/ 9407 w 12201407"/>
              <a:gd name="connsiteY1" fmla="*/ 614188 h 1892653"/>
              <a:gd name="connsiteX2" fmla="*/ 144873 w 12201407"/>
              <a:gd name="connsiteY2" fmla="*/ 580320 h 1892653"/>
              <a:gd name="connsiteX3" fmla="*/ 534342 w 12201407"/>
              <a:gd name="connsiteY3" fmla="*/ 537988 h 1892653"/>
              <a:gd name="connsiteX4" fmla="*/ 1237073 w 12201407"/>
              <a:gd name="connsiteY4" fmla="*/ 419454 h 1892653"/>
              <a:gd name="connsiteX5" fmla="*/ 1897473 w 12201407"/>
              <a:gd name="connsiteY5" fmla="*/ 343253 h 1892653"/>
              <a:gd name="connsiteX6" fmla="*/ 3641608 w 12201407"/>
              <a:gd name="connsiteY6" fmla="*/ 89254 h 1892653"/>
              <a:gd name="connsiteX7" fmla="*/ 5741341 w 12201407"/>
              <a:gd name="connsiteY7" fmla="*/ 46920 h 1892653"/>
              <a:gd name="connsiteX8" fmla="*/ 12201407 w 12201407"/>
              <a:gd name="connsiteY8" fmla="*/ 595174 h 1892653"/>
              <a:gd name="connsiteX9" fmla="*/ 12201407 w 12201407"/>
              <a:gd name="connsiteY9" fmla="*/ 1892653 h 1892653"/>
              <a:gd name="connsiteX10" fmla="*/ 9407 w 12201407"/>
              <a:gd name="connsiteY10" fmla="*/ 1892653 h 1892653"/>
              <a:gd name="connsiteX11" fmla="*/ 9407 w 12201407"/>
              <a:gd name="connsiteY11" fmla="*/ 595174 h 1892653"/>
              <a:gd name="connsiteX0" fmla="*/ 9407 w 12201407"/>
              <a:gd name="connsiteY0" fmla="*/ 621168 h 1918647"/>
              <a:gd name="connsiteX1" fmla="*/ 9407 w 12201407"/>
              <a:gd name="connsiteY1" fmla="*/ 640182 h 1918647"/>
              <a:gd name="connsiteX2" fmla="*/ 144873 w 12201407"/>
              <a:gd name="connsiteY2" fmla="*/ 606314 h 1918647"/>
              <a:gd name="connsiteX3" fmla="*/ 534342 w 12201407"/>
              <a:gd name="connsiteY3" fmla="*/ 563982 h 1918647"/>
              <a:gd name="connsiteX4" fmla="*/ 1237073 w 12201407"/>
              <a:gd name="connsiteY4" fmla="*/ 445448 h 1918647"/>
              <a:gd name="connsiteX5" fmla="*/ 1897473 w 12201407"/>
              <a:gd name="connsiteY5" fmla="*/ 369247 h 1918647"/>
              <a:gd name="connsiteX6" fmla="*/ 3641608 w 12201407"/>
              <a:gd name="connsiteY6" fmla="*/ 115248 h 1918647"/>
              <a:gd name="connsiteX7" fmla="*/ 6003807 w 12201407"/>
              <a:gd name="connsiteY7" fmla="*/ 39047 h 1918647"/>
              <a:gd name="connsiteX8" fmla="*/ 12201407 w 12201407"/>
              <a:gd name="connsiteY8" fmla="*/ 621168 h 1918647"/>
              <a:gd name="connsiteX9" fmla="*/ 12201407 w 12201407"/>
              <a:gd name="connsiteY9" fmla="*/ 1918647 h 1918647"/>
              <a:gd name="connsiteX10" fmla="*/ 9407 w 12201407"/>
              <a:gd name="connsiteY10" fmla="*/ 1918647 h 1918647"/>
              <a:gd name="connsiteX11" fmla="*/ 9407 w 12201407"/>
              <a:gd name="connsiteY11" fmla="*/ 621168 h 1918647"/>
              <a:gd name="connsiteX0" fmla="*/ 9407 w 12201407"/>
              <a:gd name="connsiteY0" fmla="*/ 617474 h 1914953"/>
              <a:gd name="connsiteX1" fmla="*/ 9407 w 12201407"/>
              <a:gd name="connsiteY1" fmla="*/ 636488 h 1914953"/>
              <a:gd name="connsiteX2" fmla="*/ 144873 w 12201407"/>
              <a:gd name="connsiteY2" fmla="*/ 602620 h 1914953"/>
              <a:gd name="connsiteX3" fmla="*/ 534342 w 12201407"/>
              <a:gd name="connsiteY3" fmla="*/ 560288 h 1914953"/>
              <a:gd name="connsiteX4" fmla="*/ 1237073 w 12201407"/>
              <a:gd name="connsiteY4" fmla="*/ 441754 h 1914953"/>
              <a:gd name="connsiteX5" fmla="*/ 1897473 w 12201407"/>
              <a:gd name="connsiteY5" fmla="*/ 365553 h 1914953"/>
              <a:gd name="connsiteX6" fmla="*/ 3641608 w 12201407"/>
              <a:gd name="connsiteY6" fmla="*/ 111554 h 1914953"/>
              <a:gd name="connsiteX7" fmla="*/ 6003807 w 12201407"/>
              <a:gd name="connsiteY7" fmla="*/ 35353 h 1914953"/>
              <a:gd name="connsiteX8" fmla="*/ 12201407 w 12201407"/>
              <a:gd name="connsiteY8" fmla="*/ 617474 h 1914953"/>
              <a:gd name="connsiteX9" fmla="*/ 12201407 w 12201407"/>
              <a:gd name="connsiteY9" fmla="*/ 1914953 h 1914953"/>
              <a:gd name="connsiteX10" fmla="*/ 9407 w 12201407"/>
              <a:gd name="connsiteY10" fmla="*/ 1914953 h 1914953"/>
              <a:gd name="connsiteX11" fmla="*/ 9407 w 12201407"/>
              <a:gd name="connsiteY11" fmla="*/ 617474 h 1914953"/>
              <a:gd name="connsiteX0" fmla="*/ 9407 w 12201407"/>
              <a:gd name="connsiteY0" fmla="*/ 1086577 h 2384056"/>
              <a:gd name="connsiteX1" fmla="*/ 9407 w 12201407"/>
              <a:gd name="connsiteY1" fmla="*/ 1105591 h 2384056"/>
              <a:gd name="connsiteX2" fmla="*/ 144873 w 12201407"/>
              <a:gd name="connsiteY2" fmla="*/ 1071723 h 2384056"/>
              <a:gd name="connsiteX3" fmla="*/ 534342 w 12201407"/>
              <a:gd name="connsiteY3" fmla="*/ 1029391 h 2384056"/>
              <a:gd name="connsiteX4" fmla="*/ 1237073 w 12201407"/>
              <a:gd name="connsiteY4" fmla="*/ 910857 h 2384056"/>
              <a:gd name="connsiteX5" fmla="*/ 1897473 w 12201407"/>
              <a:gd name="connsiteY5" fmla="*/ 834656 h 2384056"/>
              <a:gd name="connsiteX6" fmla="*/ 3641608 w 12201407"/>
              <a:gd name="connsiteY6" fmla="*/ 580657 h 2384056"/>
              <a:gd name="connsiteX7" fmla="*/ 6003807 w 12201407"/>
              <a:gd name="connsiteY7" fmla="*/ 504456 h 2384056"/>
              <a:gd name="connsiteX8" fmla="*/ 12201407 w 12201407"/>
              <a:gd name="connsiteY8" fmla="*/ 1086577 h 2384056"/>
              <a:gd name="connsiteX9" fmla="*/ 12201407 w 12201407"/>
              <a:gd name="connsiteY9" fmla="*/ 2384056 h 2384056"/>
              <a:gd name="connsiteX10" fmla="*/ 9407 w 12201407"/>
              <a:gd name="connsiteY10" fmla="*/ 2384056 h 2384056"/>
              <a:gd name="connsiteX11" fmla="*/ 9407 w 12201407"/>
              <a:gd name="connsiteY11" fmla="*/ 1086577 h 2384056"/>
              <a:gd name="connsiteX0" fmla="*/ 9407 w 12201407"/>
              <a:gd name="connsiteY0" fmla="*/ 969902 h 2267381"/>
              <a:gd name="connsiteX1" fmla="*/ 9407 w 12201407"/>
              <a:gd name="connsiteY1" fmla="*/ 988916 h 2267381"/>
              <a:gd name="connsiteX2" fmla="*/ 144873 w 12201407"/>
              <a:gd name="connsiteY2" fmla="*/ 955048 h 2267381"/>
              <a:gd name="connsiteX3" fmla="*/ 534342 w 12201407"/>
              <a:gd name="connsiteY3" fmla="*/ 912716 h 2267381"/>
              <a:gd name="connsiteX4" fmla="*/ 1237073 w 12201407"/>
              <a:gd name="connsiteY4" fmla="*/ 794182 h 2267381"/>
              <a:gd name="connsiteX5" fmla="*/ 1897473 w 12201407"/>
              <a:gd name="connsiteY5" fmla="*/ 717981 h 2267381"/>
              <a:gd name="connsiteX6" fmla="*/ 3641608 w 12201407"/>
              <a:gd name="connsiteY6" fmla="*/ 463982 h 2267381"/>
              <a:gd name="connsiteX7" fmla="*/ 6003807 w 12201407"/>
              <a:gd name="connsiteY7" fmla="*/ 387781 h 2267381"/>
              <a:gd name="connsiteX8" fmla="*/ 9026408 w 12201407"/>
              <a:gd name="connsiteY8" fmla="*/ 15249 h 2267381"/>
              <a:gd name="connsiteX9" fmla="*/ 12201407 w 12201407"/>
              <a:gd name="connsiteY9" fmla="*/ 969902 h 2267381"/>
              <a:gd name="connsiteX10" fmla="*/ 12201407 w 12201407"/>
              <a:gd name="connsiteY10" fmla="*/ 2267381 h 2267381"/>
              <a:gd name="connsiteX11" fmla="*/ 9407 w 12201407"/>
              <a:gd name="connsiteY11" fmla="*/ 2267381 h 2267381"/>
              <a:gd name="connsiteX12" fmla="*/ 9407 w 12201407"/>
              <a:gd name="connsiteY12" fmla="*/ 969902 h 2267381"/>
              <a:gd name="connsiteX0" fmla="*/ 9407 w 12201407"/>
              <a:gd name="connsiteY0" fmla="*/ 1126805 h 2424284"/>
              <a:gd name="connsiteX1" fmla="*/ 9407 w 12201407"/>
              <a:gd name="connsiteY1" fmla="*/ 1145819 h 2424284"/>
              <a:gd name="connsiteX2" fmla="*/ 144873 w 12201407"/>
              <a:gd name="connsiteY2" fmla="*/ 1111951 h 2424284"/>
              <a:gd name="connsiteX3" fmla="*/ 534342 w 12201407"/>
              <a:gd name="connsiteY3" fmla="*/ 1069619 h 2424284"/>
              <a:gd name="connsiteX4" fmla="*/ 1237073 w 12201407"/>
              <a:gd name="connsiteY4" fmla="*/ 951085 h 2424284"/>
              <a:gd name="connsiteX5" fmla="*/ 1897473 w 12201407"/>
              <a:gd name="connsiteY5" fmla="*/ 874884 h 2424284"/>
              <a:gd name="connsiteX6" fmla="*/ 3641608 w 12201407"/>
              <a:gd name="connsiteY6" fmla="*/ 620885 h 2424284"/>
              <a:gd name="connsiteX7" fmla="*/ 6003807 w 12201407"/>
              <a:gd name="connsiteY7" fmla="*/ 544684 h 2424284"/>
              <a:gd name="connsiteX8" fmla="*/ 9026408 w 12201407"/>
              <a:gd name="connsiteY8" fmla="*/ 172152 h 2424284"/>
              <a:gd name="connsiteX9" fmla="*/ 12201407 w 12201407"/>
              <a:gd name="connsiteY9" fmla="*/ 1126805 h 2424284"/>
              <a:gd name="connsiteX10" fmla="*/ 12201407 w 12201407"/>
              <a:gd name="connsiteY10" fmla="*/ 2424284 h 2424284"/>
              <a:gd name="connsiteX11" fmla="*/ 9407 w 12201407"/>
              <a:gd name="connsiteY11" fmla="*/ 2424284 h 2424284"/>
              <a:gd name="connsiteX12" fmla="*/ 9407 w 12201407"/>
              <a:gd name="connsiteY12" fmla="*/ 1126805 h 2424284"/>
              <a:gd name="connsiteX0" fmla="*/ 9407 w 12201407"/>
              <a:gd name="connsiteY0" fmla="*/ 1126805 h 2424284"/>
              <a:gd name="connsiteX1" fmla="*/ 9407 w 12201407"/>
              <a:gd name="connsiteY1" fmla="*/ 1145819 h 2424284"/>
              <a:gd name="connsiteX2" fmla="*/ 144873 w 12201407"/>
              <a:gd name="connsiteY2" fmla="*/ 1111951 h 2424284"/>
              <a:gd name="connsiteX3" fmla="*/ 534342 w 12201407"/>
              <a:gd name="connsiteY3" fmla="*/ 1069619 h 2424284"/>
              <a:gd name="connsiteX4" fmla="*/ 1237073 w 12201407"/>
              <a:gd name="connsiteY4" fmla="*/ 951085 h 2424284"/>
              <a:gd name="connsiteX5" fmla="*/ 1897473 w 12201407"/>
              <a:gd name="connsiteY5" fmla="*/ 874884 h 2424284"/>
              <a:gd name="connsiteX6" fmla="*/ 3641608 w 12201407"/>
              <a:gd name="connsiteY6" fmla="*/ 620885 h 2424284"/>
              <a:gd name="connsiteX7" fmla="*/ 6003807 w 12201407"/>
              <a:gd name="connsiteY7" fmla="*/ 544684 h 2424284"/>
              <a:gd name="connsiteX8" fmla="*/ 9026408 w 12201407"/>
              <a:gd name="connsiteY8" fmla="*/ 172152 h 2424284"/>
              <a:gd name="connsiteX9" fmla="*/ 12201407 w 12201407"/>
              <a:gd name="connsiteY9" fmla="*/ 1126805 h 2424284"/>
              <a:gd name="connsiteX10" fmla="*/ 12201407 w 12201407"/>
              <a:gd name="connsiteY10" fmla="*/ 2424284 h 2424284"/>
              <a:gd name="connsiteX11" fmla="*/ 9407 w 12201407"/>
              <a:gd name="connsiteY11" fmla="*/ 2424284 h 2424284"/>
              <a:gd name="connsiteX12" fmla="*/ 9407 w 12201407"/>
              <a:gd name="connsiteY12" fmla="*/ 1126805 h 2424284"/>
              <a:gd name="connsiteX0" fmla="*/ 9407 w 12201407"/>
              <a:gd name="connsiteY0" fmla="*/ 1222026 h 2519505"/>
              <a:gd name="connsiteX1" fmla="*/ 9407 w 12201407"/>
              <a:gd name="connsiteY1" fmla="*/ 1241040 h 2519505"/>
              <a:gd name="connsiteX2" fmla="*/ 144873 w 12201407"/>
              <a:gd name="connsiteY2" fmla="*/ 1207172 h 2519505"/>
              <a:gd name="connsiteX3" fmla="*/ 534342 w 12201407"/>
              <a:gd name="connsiteY3" fmla="*/ 1164840 h 2519505"/>
              <a:gd name="connsiteX4" fmla="*/ 1237073 w 12201407"/>
              <a:gd name="connsiteY4" fmla="*/ 1046306 h 2519505"/>
              <a:gd name="connsiteX5" fmla="*/ 1897473 w 12201407"/>
              <a:gd name="connsiteY5" fmla="*/ 970105 h 2519505"/>
              <a:gd name="connsiteX6" fmla="*/ 3641608 w 12201407"/>
              <a:gd name="connsiteY6" fmla="*/ 716106 h 2519505"/>
              <a:gd name="connsiteX7" fmla="*/ 6046141 w 12201407"/>
              <a:gd name="connsiteY7" fmla="*/ 208105 h 2519505"/>
              <a:gd name="connsiteX8" fmla="*/ 9026408 w 12201407"/>
              <a:gd name="connsiteY8" fmla="*/ 267373 h 2519505"/>
              <a:gd name="connsiteX9" fmla="*/ 12201407 w 12201407"/>
              <a:gd name="connsiteY9" fmla="*/ 1222026 h 2519505"/>
              <a:gd name="connsiteX10" fmla="*/ 12201407 w 12201407"/>
              <a:gd name="connsiteY10" fmla="*/ 2519505 h 2519505"/>
              <a:gd name="connsiteX11" fmla="*/ 9407 w 12201407"/>
              <a:gd name="connsiteY11" fmla="*/ 2519505 h 2519505"/>
              <a:gd name="connsiteX12" fmla="*/ 9407 w 12201407"/>
              <a:gd name="connsiteY12" fmla="*/ 1222026 h 2519505"/>
              <a:gd name="connsiteX0" fmla="*/ 9407 w 12201407"/>
              <a:gd name="connsiteY0" fmla="*/ 1445030 h 2742509"/>
              <a:gd name="connsiteX1" fmla="*/ 9407 w 12201407"/>
              <a:gd name="connsiteY1" fmla="*/ 1464044 h 2742509"/>
              <a:gd name="connsiteX2" fmla="*/ 144873 w 12201407"/>
              <a:gd name="connsiteY2" fmla="*/ 1430176 h 2742509"/>
              <a:gd name="connsiteX3" fmla="*/ 534342 w 12201407"/>
              <a:gd name="connsiteY3" fmla="*/ 1387844 h 2742509"/>
              <a:gd name="connsiteX4" fmla="*/ 1237073 w 12201407"/>
              <a:gd name="connsiteY4" fmla="*/ 1269310 h 2742509"/>
              <a:gd name="connsiteX5" fmla="*/ 1897473 w 12201407"/>
              <a:gd name="connsiteY5" fmla="*/ 1193109 h 2742509"/>
              <a:gd name="connsiteX6" fmla="*/ 3641608 w 12201407"/>
              <a:gd name="connsiteY6" fmla="*/ 939110 h 2742509"/>
              <a:gd name="connsiteX7" fmla="*/ 6046141 w 12201407"/>
              <a:gd name="connsiteY7" fmla="*/ 431109 h 2742509"/>
              <a:gd name="connsiteX8" fmla="*/ 9128008 w 12201407"/>
              <a:gd name="connsiteY8" fmla="*/ 194043 h 2742509"/>
              <a:gd name="connsiteX9" fmla="*/ 12201407 w 12201407"/>
              <a:gd name="connsiteY9" fmla="*/ 1445030 h 2742509"/>
              <a:gd name="connsiteX10" fmla="*/ 12201407 w 12201407"/>
              <a:gd name="connsiteY10" fmla="*/ 2742509 h 2742509"/>
              <a:gd name="connsiteX11" fmla="*/ 9407 w 12201407"/>
              <a:gd name="connsiteY11" fmla="*/ 2742509 h 2742509"/>
              <a:gd name="connsiteX12" fmla="*/ 9407 w 12201407"/>
              <a:gd name="connsiteY12" fmla="*/ 1445030 h 2742509"/>
              <a:gd name="connsiteX0" fmla="*/ 9407 w 12201407"/>
              <a:gd name="connsiteY0" fmla="*/ 1445030 h 2742509"/>
              <a:gd name="connsiteX1" fmla="*/ 9407 w 12201407"/>
              <a:gd name="connsiteY1" fmla="*/ 1464044 h 2742509"/>
              <a:gd name="connsiteX2" fmla="*/ 144873 w 12201407"/>
              <a:gd name="connsiteY2" fmla="*/ 1430176 h 2742509"/>
              <a:gd name="connsiteX3" fmla="*/ 534342 w 12201407"/>
              <a:gd name="connsiteY3" fmla="*/ 1387844 h 2742509"/>
              <a:gd name="connsiteX4" fmla="*/ 1237073 w 12201407"/>
              <a:gd name="connsiteY4" fmla="*/ 1269310 h 2742509"/>
              <a:gd name="connsiteX5" fmla="*/ 1889006 w 12201407"/>
              <a:gd name="connsiteY5" fmla="*/ 1023776 h 2742509"/>
              <a:gd name="connsiteX6" fmla="*/ 3641608 w 12201407"/>
              <a:gd name="connsiteY6" fmla="*/ 939110 h 2742509"/>
              <a:gd name="connsiteX7" fmla="*/ 6046141 w 12201407"/>
              <a:gd name="connsiteY7" fmla="*/ 431109 h 2742509"/>
              <a:gd name="connsiteX8" fmla="*/ 9128008 w 12201407"/>
              <a:gd name="connsiteY8" fmla="*/ 194043 h 2742509"/>
              <a:gd name="connsiteX9" fmla="*/ 12201407 w 12201407"/>
              <a:gd name="connsiteY9" fmla="*/ 1445030 h 2742509"/>
              <a:gd name="connsiteX10" fmla="*/ 12201407 w 12201407"/>
              <a:gd name="connsiteY10" fmla="*/ 2742509 h 2742509"/>
              <a:gd name="connsiteX11" fmla="*/ 9407 w 12201407"/>
              <a:gd name="connsiteY11" fmla="*/ 2742509 h 2742509"/>
              <a:gd name="connsiteX12" fmla="*/ 9407 w 12201407"/>
              <a:gd name="connsiteY12" fmla="*/ 1445030 h 2742509"/>
              <a:gd name="connsiteX0" fmla="*/ 9407 w 12201407"/>
              <a:gd name="connsiteY0" fmla="*/ 1445030 h 2742509"/>
              <a:gd name="connsiteX1" fmla="*/ 9407 w 12201407"/>
              <a:gd name="connsiteY1" fmla="*/ 1464044 h 2742509"/>
              <a:gd name="connsiteX2" fmla="*/ 144873 w 12201407"/>
              <a:gd name="connsiteY2" fmla="*/ 1430176 h 2742509"/>
              <a:gd name="connsiteX3" fmla="*/ 534342 w 12201407"/>
              <a:gd name="connsiteY3" fmla="*/ 1387844 h 2742509"/>
              <a:gd name="connsiteX4" fmla="*/ 1228606 w 12201407"/>
              <a:gd name="connsiteY4" fmla="*/ 1083043 h 2742509"/>
              <a:gd name="connsiteX5" fmla="*/ 1889006 w 12201407"/>
              <a:gd name="connsiteY5" fmla="*/ 1023776 h 2742509"/>
              <a:gd name="connsiteX6" fmla="*/ 3641608 w 12201407"/>
              <a:gd name="connsiteY6" fmla="*/ 939110 h 2742509"/>
              <a:gd name="connsiteX7" fmla="*/ 6046141 w 12201407"/>
              <a:gd name="connsiteY7" fmla="*/ 431109 h 2742509"/>
              <a:gd name="connsiteX8" fmla="*/ 9128008 w 12201407"/>
              <a:gd name="connsiteY8" fmla="*/ 194043 h 2742509"/>
              <a:gd name="connsiteX9" fmla="*/ 12201407 w 12201407"/>
              <a:gd name="connsiteY9" fmla="*/ 1445030 h 2742509"/>
              <a:gd name="connsiteX10" fmla="*/ 12201407 w 12201407"/>
              <a:gd name="connsiteY10" fmla="*/ 2742509 h 2742509"/>
              <a:gd name="connsiteX11" fmla="*/ 9407 w 12201407"/>
              <a:gd name="connsiteY11" fmla="*/ 2742509 h 2742509"/>
              <a:gd name="connsiteX12" fmla="*/ 9407 w 12201407"/>
              <a:gd name="connsiteY12" fmla="*/ 1445030 h 2742509"/>
              <a:gd name="connsiteX0" fmla="*/ 9407 w 12201407"/>
              <a:gd name="connsiteY0" fmla="*/ 1445030 h 2742509"/>
              <a:gd name="connsiteX1" fmla="*/ 9407 w 12201407"/>
              <a:gd name="connsiteY1" fmla="*/ 1464044 h 2742509"/>
              <a:gd name="connsiteX2" fmla="*/ 144873 w 12201407"/>
              <a:gd name="connsiteY2" fmla="*/ 1430176 h 2742509"/>
              <a:gd name="connsiteX3" fmla="*/ 551276 w 12201407"/>
              <a:gd name="connsiteY3" fmla="*/ 1260844 h 2742509"/>
              <a:gd name="connsiteX4" fmla="*/ 1228606 w 12201407"/>
              <a:gd name="connsiteY4" fmla="*/ 1083043 h 2742509"/>
              <a:gd name="connsiteX5" fmla="*/ 1889006 w 12201407"/>
              <a:gd name="connsiteY5" fmla="*/ 1023776 h 2742509"/>
              <a:gd name="connsiteX6" fmla="*/ 3641608 w 12201407"/>
              <a:gd name="connsiteY6" fmla="*/ 939110 h 2742509"/>
              <a:gd name="connsiteX7" fmla="*/ 6046141 w 12201407"/>
              <a:gd name="connsiteY7" fmla="*/ 431109 h 2742509"/>
              <a:gd name="connsiteX8" fmla="*/ 9128008 w 12201407"/>
              <a:gd name="connsiteY8" fmla="*/ 194043 h 2742509"/>
              <a:gd name="connsiteX9" fmla="*/ 12201407 w 12201407"/>
              <a:gd name="connsiteY9" fmla="*/ 1445030 h 2742509"/>
              <a:gd name="connsiteX10" fmla="*/ 12201407 w 12201407"/>
              <a:gd name="connsiteY10" fmla="*/ 2742509 h 2742509"/>
              <a:gd name="connsiteX11" fmla="*/ 9407 w 12201407"/>
              <a:gd name="connsiteY11" fmla="*/ 2742509 h 2742509"/>
              <a:gd name="connsiteX12" fmla="*/ 9407 w 12201407"/>
              <a:gd name="connsiteY12" fmla="*/ 1445030 h 2742509"/>
              <a:gd name="connsiteX0" fmla="*/ 9407 w 12201407"/>
              <a:gd name="connsiteY0" fmla="*/ 1445030 h 2742509"/>
              <a:gd name="connsiteX1" fmla="*/ 9407 w 12201407"/>
              <a:gd name="connsiteY1" fmla="*/ 1464044 h 2742509"/>
              <a:gd name="connsiteX2" fmla="*/ 43273 w 12201407"/>
              <a:gd name="connsiteY2" fmla="*/ 1176176 h 2742509"/>
              <a:gd name="connsiteX3" fmla="*/ 551276 w 12201407"/>
              <a:gd name="connsiteY3" fmla="*/ 1260844 h 2742509"/>
              <a:gd name="connsiteX4" fmla="*/ 1228606 w 12201407"/>
              <a:gd name="connsiteY4" fmla="*/ 1083043 h 2742509"/>
              <a:gd name="connsiteX5" fmla="*/ 1889006 w 12201407"/>
              <a:gd name="connsiteY5" fmla="*/ 1023776 h 2742509"/>
              <a:gd name="connsiteX6" fmla="*/ 3641608 w 12201407"/>
              <a:gd name="connsiteY6" fmla="*/ 939110 h 2742509"/>
              <a:gd name="connsiteX7" fmla="*/ 6046141 w 12201407"/>
              <a:gd name="connsiteY7" fmla="*/ 431109 h 2742509"/>
              <a:gd name="connsiteX8" fmla="*/ 9128008 w 12201407"/>
              <a:gd name="connsiteY8" fmla="*/ 194043 h 2742509"/>
              <a:gd name="connsiteX9" fmla="*/ 12201407 w 12201407"/>
              <a:gd name="connsiteY9" fmla="*/ 1445030 h 2742509"/>
              <a:gd name="connsiteX10" fmla="*/ 12201407 w 12201407"/>
              <a:gd name="connsiteY10" fmla="*/ 2742509 h 2742509"/>
              <a:gd name="connsiteX11" fmla="*/ 9407 w 12201407"/>
              <a:gd name="connsiteY11" fmla="*/ 2742509 h 2742509"/>
              <a:gd name="connsiteX12" fmla="*/ 9407 w 12201407"/>
              <a:gd name="connsiteY12" fmla="*/ 1445030 h 2742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201407" h="2742509">
                <a:moveTo>
                  <a:pt x="9407" y="1445030"/>
                </a:moveTo>
                <a:cubicBezTo>
                  <a:pt x="9407" y="1212197"/>
                  <a:pt x="-11760" y="1463697"/>
                  <a:pt x="9407" y="1464044"/>
                </a:cubicBezTo>
                <a:cubicBezTo>
                  <a:pt x="30574" y="1464391"/>
                  <a:pt x="-11760" y="1180409"/>
                  <a:pt x="43273" y="1176176"/>
                </a:cubicBezTo>
                <a:cubicBezTo>
                  <a:pt x="98306" y="1171943"/>
                  <a:pt x="468021" y="1267900"/>
                  <a:pt x="551276" y="1260844"/>
                </a:cubicBezTo>
                <a:cubicBezTo>
                  <a:pt x="634532" y="1253789"/>
                  <a:pt x="974606" y="1108443"/>
                  <a:pt x="1228606" y="1083043"/>
                </a:cubicBezTo>
                <a:cubicBezTo>
                  <a:pt x="1482606" y="1057643"/>
                  <a:pt x="1502361" y="1092920"/>
                  <a:pt x="1889006" y="1023776"/>
                </a:cubicBezTo>
                <a:cubicBezTo>
                  <a:pt x="2275651" y="954632"/>
                  <a:pt x="3126552" y="1002610"/>
                  <a:pt x="3641608" y="939110"/>
                </a:cubicBezTo>
                <a:cubicBezTo>
                  <a:pt x="4156664" y="875610"/>
                  <a:pt x="5126097" y="505898"/>
                  <a:pt x="6046141" y="431109"/>
                </a:cubicBezTo>
                <a:cubicBezTo>
                  <a:pt x="6966186" y="356320"/>
                  <a:pt x="8281342" y="-326310"/>
                  <a:pt x="9128008" y="194043"/>
                </a:cubicBezTo>
                <a:cubicBezTo>
                  <a:pt x="10008541" y="333397"/>
                  <a:pt x="11694818" y="1069675"/>
                  <a:pt x="12201407" y="1445030"/>
                </a:cubicBezTo>
                <a:lnTo>
                  <a:pt x="12201407" y="2742509"/>
                </a:lnTo>
                <a:lnTo>
                  <a:pt x="9407" y="2742509"/>
                </a:lnTo>
                <a:lnTo>
                  <a:pt x="9407" y="1445030"/>
                </a:lnTo>
                <a:close/>
              </a:path>
            </a:pathLst>
          </a:custGeom>
          <a:solidFill>
            <a:schemeClr val="accent3">
              <a:alpha val="50000"/>
            </a:schemeClr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29A7116D-70EE-C04E-2DF4-252C2F60E275}"/>
              </a:ext>
            </a:extLst>
          </p:cNvPr>
          <p:cNvSpPr/>
          <p:nvPr/>
        </p:nvSpPr>
        <p:spPr>
          <a:xfrm>
            <a:off x="0" y="0"/>
            <a:ext cx="12192000" cy="1938867"/>
          </a:xfrm>
          <a:custGeom>
            <a:avLst/>
            <a:gdLst>
              <a:gd name="connsiteX0" fmla="*/ 0 w 12192000"/>
              <a:gd name="connsiteY0" fmla="*/ 0 h 1938867"/>
              <a:gd name="connsiteX1" fmla="*/ 12192000 w 12192000"/>
              <a:gd name="connsiteY1" fmla="*/ 0 h 1938867"/>
              <a:gd name="connsiteX2" fmla="*/ 12192000 w 12192000"/>
              <a:gd name="connsiteY2" fmla="*/ 1938867 h 1938867"/>
              <a:gd name="connsiteX3" fmla="*/ 0 w 12192000"/>
              <a:gd name="connsiteY3" fmla="*/ 1938867 h 1938867"/>
              <a:gd name="connsiteX4" fmla="*/ 0 w 12192000"/>
              <a:gd name="connsiteY4" fmla="*/ 0 h 1938867"/>
              <a:gd name="connsiteX0" fmla="*/ 0 w 12192000"/>
              <a:gd name="connsiteY0" fmla="*/ 0 h 1938867"/>
              <a:gd name="connsiteX1" fmla="*/ 12192000 w 12192000"/>
              <a:gd name="connsiteY1" fmla="*/ 0 h 1938867"/>
              <a:gd name="connsiteX2" fmla="*/ 12192000 w 12192000"/>
              <a:gd name="connsiteY2" fmla="*/ 1938867 h 1938867"/>
              <a:gd name="connsiteX3" fmla="*/ 8644467 w 12192000"/>
              <a:gd name="connsiteY3" fmla="*/ 736601 h 1938867"/>
              <a:gd name="connsiteX4" fmla="*/ 0 w 12192000"/>
              <a:gd name="connsiteY4" fmla="*/ 1938867 h 1938867"/>
              <a:gd name="connsiteX5" fmla="*/ 0 w 12192000"/>
              <a:gd name="connsiteY5" fmla="*/ 0 h 1938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1938867">
                <a:moveTo>
                  <a:pt x="0" y="0"/>
                </a:moveTo>
                <a:lnTo>
                  <a:pt x="12192000" y="0"/>
                </a:lnTo>
                <a:lnTo>
                  <a:pt x="12192000" y="1938867"/>
                </a:lnTo>
                <a:cubicBezTo>
                  <a:pt x="10992556" y="1938867"/>
                  <a:pt x="9843911" y="736601"/>
                  <a:pt x="8644467" y="736601"/>
                </a:cubicBezTo>
                <a:lnTo>
                  <a:pt x="0" y="1938867"/>
                </a:lnTo>
                <a:lnTo>
                  <a:pt x="0" y="0"/>
                </a:ln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800" dirty="0"/>
              <a:t>                                                               </a:t>
            </a:r>
            <a:endParaRPr lang="es-CO" sz="800" dirty="0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1405555E-88F0-1F57-7F09-36841B4BDEEF}"/>
              </a:ext>
            </a:extLst>
          </p:cNvPr>
          <p:cNvSpPr/>
          <p:nvPr/>
        </p:nvSpPr>
        <p:spPr>
          <a:xfrm>
            <a:off x="681962" y="0"/>
            <a:ext cx="1041399" cy="254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050" dirty="0">
                <a:solidFill>
                  <a:schemeClr val="bg1"/>
                </a:solidFill>
              </a:rPr>
              <a:t>Kit de arrastre</a:t>
            </a:r>
            <a:endParaRPr lang="es-CO" sz="1050" dirty="0">
              <a:solidFill>
                <a:schemeClr val="bg1"/>
              </a:solidFill>
            </a:endParaRP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A629B842-DC47-FC78-B4EB-2B75C5EAB8E6}"/>
              </a:ext>
            </a:extLst>
          </p:cNvPr>
          <p:cNvSpPr/>
          <p:nvPr/>
        </p:nvSpPr>
        <p:spPr>
          <a:xfrm>
            <a:off x="1948957" y="-2"/>
            <a:ext cx="1085850" cy="254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050" dirty="0">
                <a:solidFill>
                  <a:schemeClr val="bg1"/>
                </a:solidFill>
              </a:rPr>
              <a:t>Amortiguadores</a:t>
            </a:r>
            <a:endParaRPr lang="es-CO" sz="1050" dirty="0">
              <a:solidFill>
                <a:schemeClr val="bg1"/>
              </a:solidFill>
            </a:endParaRP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677F93B5-B71B-0B46-22DE-96EA075D658C}"/>
              </a:ext>
            </a:extLst>
          </p:cNvPr>
          <p:cNvSpPr/>
          <p:nvPr/>
        </p:nvSpPr>
        <p:spPr>
          <a:xfrm>
            <a:off x="3260403" y="0"/>
            <a:ext cx="808564" cy="254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050" dirty="0">
                <a:solidFill>
                  <a:schemeClr val="bg1"/>
                </a:solidFill>
              </a:rPr>
              <a:t>Cadenas</a:t>
            </a:r>
            <a:endParaRPr lang="es-CO" sz="1050" dirty="0">
              <a:solidFill>
                <a:schemeClr val="bg1"/>
              </a:solidFill>
            </a:endParaRP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11474B14-DF9C-F646-BE46-6282730AFCEE}"/>
              </a:ext>
            </a:extLst>
          </p:cNvPr>
          <p:cNvSpPr/>
          <p:nvPr/>
        </p:nvSpPr>
        <p:spPr>
          <a:xfrm>
            <a:off x="4270232" y="-2"/>
            <a:ext cx="1041399" cy="254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050" dirty="0">
                <a:solidFill>
                  <a:schemeClr val="bg1"/>
                </a:solidFill>
              </a:rPr>
              <a:t>Frenos</a:t>
            </a:r>
            <a:endParaRPr lang="es-CO" sz="1050" dirty="0">
              <a:solidFill>
                <a:schemeClr val="bg1"/>
              </a:solidFill>
            </a:endParaRP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4BD55C79-3D45-BA0D-296C-4771182F978E}"/>
              </a:ext>
            </a:extLst>
          </p:cNvPr>
          <p:cNvSpPr/>
          <p:nvPr/>
        </p:nvSpPr>
        <p:spPr>
          <a:xfrm>
            <a:off x="5503525" y="0"/>
            <a:ext cx="1041399" cy="254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050" dirty="0">
                <a:solidFill>
                  <a:schemeClr val="bg1"/>
                </a:solidFill>
              </a:rPr>
              <a:t>Eléctrico</a:t>
            </a:r>
            <a:endParaRPr lang="es-CO" sz="1050" dirty="0">
              <a:solidFill>
                <a:schemeClr val="bg1"/>
              </a:solidFill>
            </a:endParaRP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CD6E8742-71C1-88C1-20F7-5891B9761AB8}"/>
              </a:ext>
            </a:extLst>
          </p:cNvPr>
          <p:cNvSpPr/>
          <p:nvPr/>
        </p:nvSpPr>
        <p:spPr>
          <a:xfrm>
            <a:off x="6736818" y="0"/>
            <a:ext cx="1041399" cy="254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050" dirty="0">
                <a:solidFill>
                  <a:schemeClr val="bg1"/>
                </a:solidFill>
              </a:rPr>
              <a:t>Llantas</a:t>
            </a:r>
            <a:endParaRPr lang="es-CO" sz="1050" dirty="0">
              <a:solidFill>
                <a:schemeClr val="bg1"/>
              </a:solidFill>
            </a:endParaRPr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0A34B2D1-EA49-32F1-06F7-3A5E9C57FF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4109" y="1190106"/>
            <a:ext cx="203200" cy="203200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B7C24086-5163-844C-C424-0F57D05361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2001" y="1160236"/>
            <a:ext cx="369687" cy="262940"/>
          </a:xfrm>
          <a:prstGeom prst="rect">
            <a:avLst/>
          </a:prstGeom>
        </p:spPr>
      </p:pic>
      <p:sp>
        <p:nvSpPr>
          <p:cNvPr id="22" name="CuadroTexto 21">
            <a:extLst>
              <a:ext uri="{FF2B5EF4-FFF2-40B4-BE49-F238E27FC236}">
                <a16:creationId xmlns:a16="http://schemas.microsoft.com/office/drawing/2014/main" id="{52B661A6-4058-E54B-F01D-40FEBD975A2B}"/>
              </a:ext>
            </a:extLst>
          </p:cNvPr>
          <p:cNvSpPr txBox="1"/>
          <p:nvPr/>
        </p:nvSpPr>
        <p:spPr>
          <a:xfrm>
            <a:off x="6442937" y="1153864"/>
            <a:ext cx="9878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050" dirty="0">
                <a:solidFill>
                  <a:schemeClr val="bg1"/>
                </a:solidFill>
              </a:rPr>
              <a:t>3213225880</a:t>
            </a:r>
            <a:endParaRPr lang="es-CO" sz="1050" dirty="0">
              <a:solidFill>
                <a:schemeClr val="bg1"/>
              </a:solidFill>
            </a:endParaRP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33ECCD0E-57E4-E379-FAC2-7D7FAA8FB4BE}"/>
              </a:ext>
            </a:extLst>
          </p:cNvPr>
          <p:cNvSpPr txBox="1"/>
          <p:nvPr/>
        </p:nvSpPr>
        <p:spPr>
          <a:xfrm>
            <a:off x="7593024" y="1152928"/>
            <a:ext cx="264828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050" dirty="0">
                <a:solidFill>
                  <a:schemeClr val="bg1"/>
                </a:solidFill>
              </a:rPr>
              <a:t>RepuestosJJJ@gmail.com</a:t>
            </a:r>
            <a:endParaRPr lang="es-CO" sz="1050" dirty="0">
              <a:solidFill>
                <a:schemeClr val="bg1"/>
              </a:solidFill>
            </a:endParaRPr>
          </a:p>
        </p:txBody>
      </p:sp>
      <p:sp>
        <p:nvSpPr>
          <p:cNvPr id="26" name="Rectángulo: esquinas redondeadas 25">
            <a:extLst>
              <a:ext uri="{FF2B5EF4-FFF2-40B4-BE49-F238E27FC236}">
                <a16:creationId xmlns:a16="http://schemas.microsoft.com/office/drawing/2014/main" id="{525B8909-A109-58DB-1D90-6A4F30458857}"/>
              </a:ext>
            </a:extLst>
          </p:cNvPr>
          <p:cNvSpPr/>
          <p:nvPr/>
        </p:nvSpPr>
        <p:spPr>
          <a:xfrm>
            <a:off x="3958542" y="1444041"/>
            <a:ext cx="5381775" cy="449487"/>
          </a:xfrm>
          <a:prstGeom prst="round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27" name="Rectángulo: esquinas redondeadas 26">
            <a:extLst>
              <a:ext uri="{FF2B5EF4-FFF2-40B4-BE49-F238E27FC236}">
                <a16:creationId xmlns:a16="http://schemas.microsoft.com/office/drawing/2014/main" id="{85A7CAA2-E02A-5C9A-668A-D32073848476}"/>
              </a:ext>
            </a:extLst>
          </p:cNvPr>
          <p:cNvSpPr/>
          <p:nvPr/>
        </p:nvSpPr>
        <p:spPr>
          <a:xfrm>
            <a:off x="3970116" y="1463087"/>
            <a:ext cx="1192735" cy="430441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1600" dirty="0"/>
              <a:t>Categoría  </a:t>
            </a:r>
            <a:endParaRPr lang="es-CO" sz="1600" dirty="0"/>
          </a:p>
        </p:txBody>
      </p:sp>
      <p:pic>
        <p:nvPicPr>
          <p:cNvPr id="30" name="Imagen 29">
            <a:extLst>
              <a:ext uri="{FF2B5EF4-FFF2-40B4-BE49-F238E27FC236}">
                <a16:creationId xmlns:a16="http://schemas.microsoft.com/office/drawing/2014/main" id="{6DC74D30-D8D8-E50A-282B-9EF3E6B3B9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5932" y="1466696"/>
            <a:ext cx="331454" cy="331454"/>
          </a:xfrm>
          <a:prstGeom prst="rect">
            <a:avLst/>
          </a:prstGeom>
        </p:spPr>
      </p:pic>
      <p:sp>
        <p:nvSpPr>
          <p:cNvPr id="35" name="Rectángulo: esquinas redondeadas 34">
            <a:extLst>
              <a:ext uri="{FF2B5EF4-FFF2-40B4-BE49-F238E27FC236}">
                <a16:creationId xmlns:a16="http://schemas.microsoft.com/office/drawing/2014/main" id="{10045F2E-4F11-52B4-CFF0-20F568DDBF09}"/>
              </a:ext>
            </a:extLst>
          </p:cNvPr>
          <p:cNvSpPr/>
          <p:nvPr/>
        </p:nvSpPr>
        <p:spPr>
          <a:xfrm>
            <a:off x="10033000" y="395905"/>
            <a:ext cx="2048933" cy="59892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pic>
        <p:nvPicPr>
          <p:cNvPr id="34" name="Imagen 33">
            <a:extLst>
              <a:ext uri="{FF2B5EF4-FFF2-40B4-BE49-F238E27FC236}">
                <a16:creationId xmlns:a16="http://schemas.microsoft.com/office/drawing/2014/main" id="{E64E4FDC-F9EF-D98F-9EF0-820C53EE41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 flipV="1">
            <a:off x="10302961" y="516246"/>
            <a:ext cx="503992" cy="439854"/>
          </a:xfrm>
          <a:prstGeom prst="rect">
            <a:avLst/>
          </a:prstGeom>
        </p:spPr>
      </p:pic>
      <p:sp>
        <p:nvSpPr>
          <p:cNvPr id="36" name="Elipse 35">
            <a:extLst>
              <a:ext uri="{FF2B5EF4-FFF2-40B4-BE49-F238E27FC236}">
                <a16:creationId xmlns:a16="http://schemas.microsoft.com/office/drawing/2014/main" id="{C8E40D41-3291-DEC0-0A13-00E37CDFA338}"/>
              </a:ext>
            </a:extLst>
          </p:cNvPr>
          <p:cNvSpPr/>
          <p:nvPr/>
        </p:nvSpPr>
        <p:spPr>
          <a:xfrm>
            <a:off x="10591967" y="422752"/>
            <a:ext cx="242424" cy="237066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/>
              <a:t>0</a:t>
            </a:r>
            <a:endParaRPr lang="es-CO" dirty="0"/>
          </a:p>
        </p:txBody>
      </p:sp>
      <p:sp>
        <p:nvSpPr>
          <p:cNvPr id="37" name="CuadroTexto 36">
            <a:extLst>
              <a:ext uri="{FF2B5EF4-FFF2-40B4-BE49-F238E27FC236}">
                <a16:creationId xmlns:a16="http://schemas.microsoft.com/office/drawing/2014/main" id="{8BBD2F2C-C376-9D67-9C87-E12823C9CA62}"/>
              </a:ext>
            </a:extLst>
          </p:cNvPr>
          <p:cNvSpPr txBox="1"/>
          <p:nvPr/>
        </p:nvSpPr>
        <p:spPr>
          <a:xfrm>
            <a:off x="11090803" y="433367"/>
            <a:ext cx="6135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00" dirty="0">
                <a:latin typeface="Bookman Old Style" panose="02050604050505020204" pitchFamily="18" charset="0"/>
              </a:rPr>
              <a:t>Carrito</a:t>
            </a:r>
            <a:endParaRPr lang="es-CO" sz="900" dirty="0">
              <a:latin typeface="Bookman Old Style" panose="02050604050505020204" pitchFamily="18" charset="0"/>
            </a:endParaRPr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22CEC504-538A-264A-7231-01790946AAD7}"/>
              </a:ext>
            </a:extLst>
          </p:cNvPr>
          <p:cNvSpPr txBox="1"/>
          <p:nvPr/>
        </p:nvSpPr>
        <p:spPr>
          <a:xfrm>
            <a:off x="11067038" y="689947"/>
            <a:ext cx="50399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MX" sz="1050" dirty="0"/>
              <a:t>$0</a:t>
            </a:r>
            <a:endParaRPr lang="es-CO" sz="1050" dirty="0"/>
          </a:p>
        </p:txBody>
      </p:sp>
      <p:pic>
        <p:nvPicPr>
          <p:cNvPr id="10" name="Imagen 9">
            <a:hlinkClick r:id="rId6" action="ppaction://hlinksldjump"/>
            <a:extLst>
              <a:ext uri="{FF2B5EF4-FFF2-40B4-BE49-F238E27FC236}">
                <a16:creationId xmlns:a16="http://schemas.microsoft.com/office/drawing/2014/main" id="{8680DC47-FB24-E306-F8AB-58DA8F0D13D5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097" y="3209776"/>
            <a:ext cx="2677569" cy="249229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8" name="Imagen 17">
            <a:hlinkClick r:id="rId8" action="ppaction://hlinksldjump"/>
            <a:extLst>
              <a:ext uri="{FF2B5EF4-FFF2-40B4-BE49-F238E27FC236}">
                <a16:creationId xmlns:a16="http://schemas.microsoft.com/office/drawing/2014/main" id="{21A8C015-E593-3EC2-A3E5-14BFCCD13D7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4755" y="3211847"/>
            <a:ext cx="2836256" cy="249228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74040B5F-26E0-317B-DB9F-CE4FC079FBA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3181" y="3209776"/>
            <a:ext cx="2836255" cy="249228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4" name="CuadroTexto 23">
            <a:extLst>
              <a:ext uri="{FF2B5EF4-FFF2-40B4-BE49-F238E27FC236}">
                <a16:creationId xmlns:a16="http://schemas.microsoft.com/office/drawing/2014/main" id="{05D63D8E-6AC6-35CC-D1BF-033D225054C6}"/>
              </a:ext>
            </a:extLst>
          </p:cNvPr>
          <p:cNvSpPr txBox="1"/>
          <p:nvPr/>
        </p:nvSpPr>
        <p:spPr>
          <a:xfrm>
            <a:off x="1744431" y="3322280"/>
            <a:ext cx="1721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chemeClr val="bg1"/>
                </a:solidFill>
                <a:latin typeface="Bookman Old Style" panose="02050604050505020204" pitchFamily="18" charset="0"/>
              </a:rPr>
              <a:t>REPUESTOS</a:t>
            </a:r>
            <a:endParaRPr lang="es-CO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012348C4-3896-ACC7-1481-54F62A56F40F}"/>
              </a:ext>
            </a:extLst>
          </p:cNvPr>
          <p:cNvSpPr txBox="1"/>
          <p:nvPr/>
        </p:nvSpPr>
        <p:spPr>
          <a:xfrm>
            <a:off x="5634498" y="3322280"/>
            <a:ext cx="1958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chemeClr val="bg1"/>
                </a:solidFill>
                <a:latin typeface="Bookman Old Style" panose="02050604050505020204" pitchFamily="18" charset="0"/>
              </a:rPr>
              <a:t>LUBRICANTES</a:t>
            </a:r>
            <a:endParaRPr lang="es-CO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BFF9D7CB-8957-245D-B131-35322B1BEC47}"/>
              </a:ext>
            </a:extLst>
          </p:cNvPr>
          <p:cNvSpPr txBox="1"/>
          <p:nvPr/>
        </p:nvSpPr>
        <p:spPr>
          <a:xfrm>
            <a:off x="9842480" y="3322280"/>
            <a:ext cx="1350454" cy="3693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chemeClr val="bg1"/>
                </a:solidFill>
                <a:latin typeface="Bookman Old Style" panose="02050604050505020204" pitchFamily="18" charset="0"/>
              </a:rPr>
              <a:t>LLANTAS</a:t>
            </a:r>
            <a:endParaRPr lang="es-CO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31" name="Rectángulo 30">
            <a:extLst>
              <a:ext uri="{FF2B5EF4-FFF2-40B4-BE49-F238E27FC236}">
                <a16:creationId xmlns:a16="http://schemas.microsoft.com/office/drawing/2014/main" id="{243D71DF-CF9D-B431-7206-6F6B8AA084C6}"/>
              </a:ext>
            </a:extLst>
          </p:cNvPr>
          <p:cNvSpPr/>
          <p:nvPr/>
        </p:nvSpPr>
        <p:spPr>
          <a:xfrm>
            <a:off x="0" y="2150533"/>
            <a:ext cx="12201407" cy="4805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32" name="Triángulo isósceles 31">
            <a:extLst>
              <a:ext uri="{FF2B5EF4-FFF2-40B4-BE49-F238E27FC236}">
                <a16:creationId xmlns:a16="http://schemas.microsoft.com/office/drawing/2014/main" id="{FDED7E69-AE9B-F517-AABB-8EE0305138B2}"/>
              </a:ext>
            </a:extLst>
          </p:cNvPr>
          <p:cNvSpPr/>
          <p:nvPr/>
        </p:nvSpPr>
        <p:spPr>
          <a:xfrm rot="10800000">
            <a:off x="4943954" y="1621357"/>
            <a:ext cx="101601" cy="127947"/>
          </a:xfrm>
          <a:prstGeom prst="triangle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" name="CuadroTexto 2">
            <a:hlinkClick r:id="rId13" action="ppaction://hlinksldjump"/>
            <a:extLst>
              <a:ext uri="{FF2B5EF4-FFF2-40B4-BE49-F238E27FC236}">
                <a16:creationId xmlns:a16="http://schemas.microsoft.com/office/drawing/2014/main" id="{28C11DD0-CAE5-9527-F5AA-CB6DA7A31A4C}"/>
              </a:ext>
            </a:extLst>
          </p:cNvPr>
          <p:cNvSpPr txBox="1"/>
          <p:nvPr/>
        </p:nvSpPr>
        <p:spPr>
          <a:xfrm>
            <a:off x="10579860" y="1213722"/>
            <a:ext cx="10800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200" dirty="0">
                <a:solidFill>
                  <a:schemeClr val="bg1"/>
                </a:solidFill>
              </a:rPr>
              <a:t>Iniciar sección o registrarte </a:t>
            </a:r>
            <a:endParaRPr lang="es-419" sz="1200" dirty="0">
              <a:solidFill>
                <a:schemeClr val="bg1"/>
              </a:solidFill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06129806-7D8E-F730-BD46-BF447C49254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1805" y="1060417"/>
            <a:ext cx="658322" cy="658322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C72F50A0-D0AE-EE45-1B1D-E3C693520A0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182" y="65455"/>
            <a:ext cx="1807956" cy="1807956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52D1A4F0-F2DF-F604-0193-E98D83617566}"/>
              </a:ext>
            </a:extLst>
          </p:cNvPr>
          <p:cNvSpPr/>
          <p:nvPr/>
        </p:nvSpPr>
        <p:spPr>
          <a:xfrm>
            <a:off x="-9408" y="0"/>
            <a:ext cx="8827885" cy="685800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24A5A591-1B39-D3D4-B5D5-1AD459250FF5}"/>
              </a:ext>
            </a:extLst>
          </p:cNvPr>
          <p:cNvSpPr/>
          <p:nvPr/>
        </p:nvSpPr>
        <p:spPr>
          <a:xfrm>
            <a:off x="8827885" y="-2"/>
            <a:ext cx="3382930" cy="6858002"/>
          </a:xfrm>
          <a:prstGeom prst="rect">
            <a:avLst/>
          </a:prstGeom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419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BC868B3B-24E9-0C8A-FE11-EDE6E70E45B3}"/>
              </a:ext>
            </a:extLst>
          </p:cNvPr>
          <p:cNvSpPr txBox="1"/>
          <p:nvPr/>
        </p:nvSpPr>
        <p:spPr>
          <a:xfrm>
            <a:off x="8965932" y="126998"/>
            <a:ext cx="2544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b="1" dirty="0">
                <a:latin typeface="Bookman Old Style" panose="02050604050505020204" pitchFamily="18" charset="0"/>
              </a:rPr>
              <a:t>Carrito de compra</a:t>
            </a:r>
          </a:p>
        </p:txBody>
      </p:sp>
      <p:cxnSp>
        <p:nvCxnSpPr>
          <p:cNvPr id="28" name="Conector recto 27">
            <a:extLst>
              <a:ext uri="{FF2B5EF4-FFF2-40B4-BE49-F238E27FC236}">
                <a16:creationId xmlns:a16="http://schemas.microsoft.com/office/drawing/2014/main" id="{4119A416-DFB8-4D30-BD78-06C326FDD61D}"/>
              </a:ext>
            </a:extLst>
          </p:cNvPr>
          <p:cNvCxnSpPr>
            <a:cxnSpLocks/>
          </p:cNvCxnSpPr>
          <p:nvPr/>
        </p:nvCxnSpPr>
        <p:spPr>
          <a:xfrm>
            <a:off x="8965932" y="805068"/>
            <a:ext cx="3071562" cy="1483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41" name="Imagen 40">
            <a:hlinkClick r:id="rId17" action="ppaction://hlinksldjump"/>
            <a:extLst>
              <a:ext uri="{FF2B5EF4-FFF2-40B4-BE49-F238E27FC236}">
                <a16:creationId xmlns:a16="http://schemas.microsoft.com/office/drawing/2014/main" id="{2CE630C4-EDC2-11D2-1B44-82AE51BBEE6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1969" y="134069"/>
            <a:ext cx="259626" cy="259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7640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706EC336-6891-13E7-B866-E118897FCAB7}"/>
              </a:ext>
            </a:extLst>
          </p:cNvPr>
          <p:cNvSpPr/>
          <p:nvPr/>
        </p:nvSpPr>
        <p:spPr>
          <a:xfrm>
            <a:off x="-4705" y="2150534"/>
            <a:ext cx="12192000" cy="4707466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44" name="Rectángulo 43">
            <a:extLst>
              <a:ext uri="{FF2B5EF4-FFF2-40B4-BE49-F238E27FC236}">
                <a16:creationId xmlns:a16="http://schemas.microsoft.com/office/drawing/2014/main" id="{4C1F046F-02A2-51F7-058F-90CB3C8177A4}"/>
              </a:ext>
            </a:extLst>
          </p:cNvPr>
          <p:cNvSpPr/>
          <p:nvPr/>
        </p:nvSpPr>
        <p:spPr>
          <a:xfrm>
            <a:off x="-9408" y="500222"/>
            <a:ext cx="12201407" cy="1650311"/>
          </a:xfrm>
          <a:custGeom>
            <a:avLst/>
            <a:gdLst>
              <a:gd name="connsiteX0" fmla="*/ 0 w 12192000"/>
              <a:gd name="connsiteY0" fmla="*/ 0 h 1297479"/>
              <a:gd name="connsiteX1" fmla="*/ 12192000 w 12192000"/>
              <a:gd name="connsiteY1" fmla="*/ 0 h 1297479"/>
              <a:gd name="connsiteX2" fmla="*/ 12192000 w 12192000"/>
              <a:gd name="connsiteY2" fmla="*/ 1297479 h 1297479"/>
              <a:gd name="connsiteX3" fmla="*/ 0 w 12192000"/>
              <a:gd name="connsiteY3" fmla="*/ 1297479 h 1297479"/>
              <a:gd name="connsiteX4" fmla="*/ 0 w 12192000"/>
              <a:gd name="connsiteY4" fmla="*/ 0 h 1297479"/>
              <a:gd name="connsiteX0" fmla="*/ 0 w 12192000"/>
              <a:gd name="connsiteY0" fmla="*/ 632921 h 1930400"/>
              <a:gd name="connsiteX1" fmla="*/ 4978400 w 12192000"/>
              <a:gd name="connsiteY1" fmla="*/ 0 h 1930400"/>
              <a:gd name="connsiteX2" fmla="*/ 12192000 w 12192000"/>
              <a:gd name="connsiteY2" fmla="*/ 632921 h 1930400"/>
              <a:gd name="connsiteX3" fmla="*/ 12192000 w 12192000"/>
              <a:gd name="connsiteY3" fmla="*/ 1930400 h 1930400"/>
              <a:gd name="connsiteX4" fmla="*/ 0 w 12192000"/>
              <a:gd name="connsiteY4" fmla="*/ 1930400 h 1930400"/>
              <a:gd name="connsiteX5" fmla="*/ 0 w 12192000"/>
              <a:gd name="connsiteY5" fmla="*/ 632921 h 1930400"/>
              <a:gd name="connsiteX0" fmla="*/ 0 w 12192000"/>
              <a:gd name="connsiteY0" fmla="*/ 634064 h 1931543"/>
              <a:gd name="connsiteX1" fmla="*/ 1854200 w 12192000"/>
              <a:gd name="connsiteY1" fmla="*/ 475277 h 1931543"/>
              <a:gd name="connsiteX2" fmla="*/ 4978400 w 12192000"/>
              <a:gd name="connsiteY2" fmla="*/ 1143 h 1931543"/>
              <a:gd name="connsiteX3" fmla="*/ 12192000 w 12192000"/>
              <a:gd name="connsiteY3" fmla="*/ 634064 h 1931543"/>
              <a:gd name="connsiteX4" fmla="*/ 12192000 w 12192000"/>
              <a:gd name="connsiteY4" fmla="*/ 1931543 h 1931543"/>
              <a:gd name="connsiteX5" fmla="*/ 0 w 12192000"/>
              <a:gd name="connsiteY5" fmla="*/ 1931543 h 1931543"/>
              <a:gd name="connsiteX6" fmla="*/ 0 w 12192000"/>
              <a:gd name="connsiteY6" fmla="*/ 634064 h 1931543"/>
              <a:gd name="connsiteX0" fmla="*/ 0 w 12192000"/>
              <a:gd name="connsiteY0" fmla="*/ 634064 h 1931543"/>
              <a:gd name="connsiteX1" fmla="*/ 1854200 w 12192000"/>
              <a:gd name="connsiteY1" fmla="*/ 475277 h 1931543"/>
              <a:gd name="connsiteX2" fmla="*/ 4978400 w 12192000"/>
              <a:gd name="connsiteY2" fmla="*/ 1143 h 1931543"/>
              <a:gd name="connsiteX3" fmla="*/ 12192000 w 12192000"/>
              <a:gd name="connsiteY3" fmla="*/ 634064 h 1931543"/>
              <a:gd name="connsiteX4" fmla="*/ 12192000 w 12192000"/>
              <a:gd name="connsiteY4" fmla="*/ 1931543 h 1931543"/>
              <a:gd name="connsiteX5" fmla="*/ 0 w 12192000"/>
              <a:gd name="connsiteY5" fmla="*/ 1931543 h 1931543"/>
              <a:gd name="connsiteX6" fmla="*/ 0 w 12192000"/>
              <a:gd name="connsiteY6" fmla="*/ 634064 h 1931543"/>
              <a:gd name="connsiteX0" fmla="*/ 0 w 12192000"/>
              <a:gd name="connsiteY0" fmla="*/ 634064 h 1931543"/>
              <a:gd name="connsiteX1" fmla="*/ 626533 w 12192000"/>
              <a:gd name="connsiteY1" fmla="*/ 593811 h 1931543"/>
              <a:gd name="connsiteX2" fmla="*/ 1854200 w 12192000"/>
              <a:gd name="connsiteY2" fmla="*/ 475277 h 1931543"/>
              <a:gd name="connsiteX3" fmla="*/ 4978400 w 12192000"/>
              <a:gd name="connsiteY3" fmla="*/ 1143 h 1931543"/>
              <a:gd name="connsiteX4" fmla="*/ 12192000 w 12192000"/>
              <a:gd name="connsiteY4" fmla="*/ 634064 h 1931543"/>
              <a:gd name="connsiteX5" fmla="*/ 12192000 w 12192000"/>
              <a:gd name="connsiteY5" fmla="*/ 1931543 h 1931543"/>
              <a:gd name="connsiteX6" fmla="*/ 0 w 12192000"/>
              <a:gd name="connsiteY6" fmla="*/ 1931543 h 1931543"/>
              <a:gd name="connsiteX7" fmla="*/ 0 w 12192000"/>
              <a:gd name="connsiteY7" fmla="*/ 634064 h 1931543"/>
              <a:gd name="connsiteX0" fmla="*/ 0 w 12192000"/>
              <a:gd name="connsiteY0" fmla="*/ 634064 h 1931543"/>
              <a:gd name="connsiteX1" fmla="*/ 127000 w 12192000"/>
              <a:gd name="connsiteY1" fmla="*/ 636144 h 1931543"/>
              <a:gd name="connsiteX2" fmla="*/ 626533 w 12192000"/>
              <a:gd name="connsiteY2" fmla="*/ 593811 h 1931543"/>
              <a:gd name="connsiteX3" fmla="*/ 1854200 w 12192000"/>
              <a:gd name="connsiteY3" fmla="*/ 475277 h 1931543"/>
              <a:gd name="connsiteX4" fmla="*/ 4978400 w 12192000"/>
              <a:gd name="connsiteY4" fmla="*/ 1143 h 1931543"/>
              <a:gd name="connsiteX5" fmla="*/ 12192000 w 12192000"/>
              <a:gd name="connsiteY5" fmla="*/ 634064 h 1931543"/>
              <a:gd name="connsiteX6" fmla="*/ 12192000 w 12192000"/>
              <a:gd name="connsiteY6" fmla="*/ 1931543 h 1931543"/>
              <a:gd name="connsiteX7" fmla="*/ 0 w 12192000"/>
              <a:gd name="connsiteY7" fmla="*/ 1931543 h 1931543"/>
              <a:gd name="connsiteX8" fmla="*/ 0 w 12192000"/>
              <a:gd name="connsiteY8" fmla="*/ 634064 h 1931543"/>
              <a:gd name="connsiteX0" fmla="*/ 9407 w 12201407"/>
              <a:gd name="connsiteY0" fmla="*/ 634064 h 1931543"/>
              <a:gd name="connsiteX1" fmla="*/ 9407 w 12201407"/>
              <a:gd name="connsiteY1" fmla="*/ 653078 h 1931543"/>
              <a:gd name="connsiteX2" fmla="*/ 136407 w 12201407"/>
              <a:gd name="connsiteY2" fmla="*/ 636144 h 1931543"/>
              <a:gd name="connsiteX3" fmla="*/ 635940 w 12201407"/>
              <a:gd name="connsiteY3" fmla="*/ 593811 h 1931543"/>
              <a:gd name="connsiteX4" fmla="*/ 1863607 w 12201407"/>
              <a:gd name="connsiteY4" fmla="*/ 475277 h 1931543"/>
              <a:gd name="connsiteX5" fmla="*/ 4987807 w 12201407"/>
              <a:gd name="connsiteY5" fmla="*/ 1143 h 1931543"/>
              <a:gd name="connsiteX6" fmla="*/ 12201407 w 12201407"/>
              <a:gd name="connsiteY6" fmla="*/ 634064 h 1931543"/>
              <a:gd name="connsiteX7" fmla="*/ 12201407 w 12201407"/>
              <a:gd name="connsiteY7" fmla="*/ 1931543 h 1931543"/>
              <a:gd name="connsiteX8" fmla="*/ 9407 w 12201407"/>
              <a:gd name="connsiteY8" fmla="*/ 1931543 h 1931543"/>
              <a:gd name="connsiteX9" fmla="*/ 9407 w 12201407"/>
              <a:gd name="connsiteY9" fmla="*/ 634064 h 1931543"/>
              <a:gd name="connsiteX0" fmla="*/ 9407 w 12201407"/>
              <a:gd name="connsiteY0" fmla="*/ 634064 h 1931543"/>
              <a:gd name="connsiteX1" fmla="*/ 9407 w 12201407"/>
              <a:gd name="connsiteY1" fmla="*/ 653078 h 1931543"/>
              <a:gd name="connsiteX2" fmla="*/ 136407 w 12201407"/>
              <a:gd name="connsiteY2" fmla="*/ 636144 h 1931543"/>
              <a:gd name="connsiteX3" fmla="*/ 517408 w 12201407"/>
              <a:gd name="connsiteY3" fmla="*/ 543011 h 1931543"/>
              <a:gd name="connsiteX4" fmla="*/ 635940 w 12201407"/>
              <a:gd name="connsiteY4" fmla="*/ 593811 h 1931543"/>
              <a:gd name="connsiteX5" fmla="*/ 1863607 w 12201407"/>
              <a:gd name="connsiteY5" fmla="*/ 475277 h 1931543"/>
              <a:gd name="connsiteX6" fmla="*/ 4987807 w 12201407"/>
              <a:gd name="connsiteY6" fmla="*/ 1143 h 1931543"/>
              <a:gd name="connsiteX7" fmla="*/ 12201407 w 12201407"/>
              <a:gd name="connsiteY7" fmla="*/ 634064 h 1931543"/>
              <a:gd name="connsiteX8" fmla="*/ 12201407 w 12201407"/>
              <a:gd name="connsiteY8" fmla="*/ 1931543 h 1931543"/>
              <a:gd name="connsiteX9" fmla="*/ 9407 w 12201407"/>
              <a:gd name="connsiteY9" fmla="*/ 1931543 h 1931543"/>
              <a:gd name="connsiteX10" fmla="*/ 9407 w 12201407"/>
              <a:gd name="connsiteY10" fmla="*/ 634064 h 1931543"/>
              <a:gd name="connsiteX0" fmla="*/ 9407 w 12201407"/>
              <a:gd name="connsiteY0" fmla="*/ 634064 h 1931543"/>
              <a:gd name="connsiteX1" fmla="*/ 9407 w 12201407"/>
              <a:gd name="connsiteY1" fmla="*/ 653078 h 1931543"/>
              <a:gd name="connsiteX2" fmla="*/ 144873 w 12201407"/>
              <a:gd name="connsiteY2" fmla="*/ 619210 h 1931543"/>
              <a:gd name="connsiteX3" fmla="*/ 517408 w 12201407"/>
              <a:gd name="connsiteY3" fmla="*/ 543011 h 1931543"/>
              <a:gd name="connsiteX4" fmla="*/ 635940 w 12201407"/>
              <a:gd name="connsiteY4" fmla="*/ 593811 h 1931543"/>
              <a:gd name="connsiteX5" fmla="*/ 1863607 w 12201407"/>
              <a:gd name="connsiteY5" fmla="*/ 475277 h 1931543"/>
              <a:gd name="connsiteX6" fmla="*/ 4987807 w 12201407"/>
              <a:gd name="connsiteY6" fmla="*/ 1143 h 1931543"/>
              <a:gd name="connsiteX7" fmla="*/ 12201407 w 12201407"/>
              <a:gd name="connsiteY7" fmla="*/ 634064 h 1931543"/>
              <a:gd name="connsiteX8" fmla="*/ 12201407 w 12201407"/>
              <a:gd name="connsiteY8" fmla="*/ 1931543 h 1931543"/>
              <a:gd name="connsiteX9" fmla="*/ 9407 w 12201407"/>
              <a:gd name="connsiteY9" fmla="*/ 1931543 h 1931543"/>
              <a:gd name="connsiteX10" fmla="*/ 9407 w 12201407"/>
              <a:gd name="connsiteY10" fmla="*/ 634064 h 1931543"/>
              <a:gd name="connsiteX0" fmla="*/ 9407 w 12201407"/>
              <a:gd name="connsiteY0" fmla="*/ 634064 h 1931543"/>
              <a:gd name="connsiteX1" fmla="*/ 9407 w 12201407"/>
              <a:gd name="connsiteY1" fmla="*/ 653078 h 1931543"/>
              <a:gd name="connsiteX2" fmla="*/ 144873 w 12201407"/>
              <a:gd name="connsiteY2" fmla="*/ 619210 h 1931543"/>
              <a:gd name="connsiteX3" fmla="*/ 517408 w 12201407"/>
              <a:gd name="connsiteY3" fmla="*/ 543011 h 1931543"/>
              <a:gd name="connsiteX4" fmla="*/ 1152407 w 12201407"/>
              <a:gd name="connsiteY4" fmla="*/ 517611 h 1931543"/>
              <a:gd name="connsiteX5" fmla="*/ 1863607 w 12201407"/>
              <a:gd name="connsiteY5" fmla="*/ 475277 h 1931543"/>
              <a:gd name="connsiteX6" fmla="*/ 4987807 w 12201407"/>
              <a:gd name="connsiteY6" fmla="*/ 1143 h 1931543"/>
              <a:gd name="connsiteX7" fmla="*/ 12201407 w 12201407"/>
              <a:gd name="connsiteY7" fmla="*/ 634064 h 1931543"/>
              <a:gd name="connsiteX8" fmla="*/ 12201407 w 12201407"/>
              <a:gd name="connsiteY8" fmla="*/ 1931543 h 1931543"/>
              <a:gd name="connsiteX9" fmla="*/ 9407 w 12201407"/>
              <a:gd name="connsiteY9" fmla="*/ 1931543 h 1931543"/>
              <a:gd name="connsiteX10" fmla="*/ 9407 w 12201407"/>
              <a:gd name="connsiteY10" fmla="*/ 634064 h 1931543"/>
              <a:gd name="connsiteX0" fmla="*/ 9407 w 12201407"/>
              <a:gd name="connsiteY0" fmla="*/ 634064 h 1931543"/>
              <a:gd name="connsiteX1" fmla="*/ 9407 w 12201407"/>
              <a:gd name="connsiteY1" fmla="*/ 653078 h 1931543"/>
              <a:gd name="connsiteX2" fmla="*/ 144873 w 12201407"/>
              <a:gd name="connsiteY2" fmla="*/ 619210 h 1931543"/>
              <a:gd name="connsiteX3" fmla="*/ 534342 w 12201407"/>
              <a:gd name="connsiteY3" fmla="*/ 576878 h 1931543"/>
              <a:gd name="connsiteX4" fmla="*/ 1152407 w 12201407"/>
              <a:gd name="connsiteY4" fmla="*/ 517611 h 1931543"/>
              <a:gd name="connsiteX5" fmla="*/ 1863607 w 12201407"/>
              <a:gd name="connsiteY5" fmla="*/ 475277 h 1931543"/>
              <a:gd name="connsiteX6" fmla="*/ 4987807 w 12201407"/>
              <a:gd name="connsiteY6" fmla="*/ 1143 h 1931543"/>
              <a:gd name="connsiteX7" fmla="*/ 12201407 w 12201407"/>
              <a:gd name="connsiteY7" fmla="*/ 634064 h 1931543"/>
              <a:gd name="connsiteX8" fmla="*/ 12201407 w 12201407"/>
              <a:gd name="connsiteY8" fmla="*/ 1931543 h 1931543"/>
              <a:gd name="connsiteX9" fmla="*/ 9407 w 12201407"/>
              <a:gd name="connsiteY9" fmla="*/ 1931543 h 1931543"/>
              <a:gd name="connsiteX10" fmla="*/ 9407 w 12201407"/>
              <a:gd name="connsiteY10" fmla="*/ 634064 h 1931543"/>
              <a:gd name="connsiteX0" fmla="*/ 9407 w 12201407"/>
              <a:gd name="connsiteY0" fmla="*/ 634064 h 1931543"/>
              <a:gd name="connsiteX1" fmla="*/ 9407 w 12201407"/>
              <a:gd name="connsiteY1" fmla="*/ 653078 h 1931543"/>
              <a:gd name="connsiteX2" fmla="*/ 144873 w 12201407"/>
              <a:gd name="connsiteY2" fmla="*/ 619210 h 1931543"/>
              <a:gd name="connsiteX3" fmla="*/ 534342 w 12201407"/>
              <a:gd name="connsiteY3" fmla="*/ 576878 h 1931543"/>
              <a:gd name="connsiteX4" fmla="*/ 1237073 w 12201407"/>
              <a:gd name="connsiteY4" fmla="*/ 458344 h 1931543"/>
              <a:gd name="connsiteX5" fmla="*/ 1863607 w 12201407"/>
              <a:gd name="connsiteY5" fmla="*/ 475277 h 1931543"/>
              <a:gd name="connsiteX6" fmla="*/ 4987807 w 12201407"/>
              <a:gd name="connsiteY6" fmla="*/ 1143 h 1931543"/>
              <a:gd name="connsiteX7" fmla="*/ 12201407 w 12201407"/>
              <a:gd name="connsiteY7" fmla="*/ 634064 h 1931543"/>
              <a:gd name="connsiteX8" fmla="*/ 12201407 w 12201407"/>
              <a:gd name="connsiteY8" fmla="*/ 1931543 h 1931543"/>
              <a:gd name="connsiteX9" fmla="*/ 9407 w 12201407"/>
              <a:gd name="connsiteY9" fmla="*/ 1931543 h 1931543"/>
              <a:gd name="connsiteX10" fmla="*/ 9407 w 12201407"/>
              <a:gd name="connsiteY10" fmla="*/ 634064 h 1931543"/>
              <a:gd name="connsiteX0" fmla="*/ 9407 w 12201407"/>
              <a:gd name="connsiteY0" fmla="*/ 634397 h 1931876"/>
              <a:gd name="connsiteX1" fmla="*/ 9407 w 12201407"/>
              <a:gd name="connsiteY1" fmla="*/ 653411 h 1931876"/>
              <a:gd name="connsiteX2" fmla="*/ 144873 w 12201407"/>
              <a:gd name="connsiteY2" fmla="*/ 619543 h 1931876"/>
              <a:gd name="connsiteX3" fmla="*/ 534342 w 12201407"/>
              <a:gd name="connsiteY3" fmla="*/ 577211 h 1931876"/>
              <a:gd name="connsiteX4" fmla="*/ 1237073 w 12201407"/>
              <a:gd name="connsiteY4" fmla="*/ 458677 h 1931876"/>
              <a:gd name="connsiteX5" fmla="*/ 1897473 w 12201407"/>
              <a:gd name="connsiteY5" fmla="*/ 382476 h 1931876"/>
              <a:gd name="connsiteX6" fmla="*/ 4987807 w 12201407"/>
              <a:gd name="connsiteY6" fmla="*/ 1476 h 1931876"/>
              <a:gd name="connsiteX7" fmla="*/ 12201407 w 12201407"/>
              <a:gd name="connsiteY7" fmla="*/ 634397 h 1931876"/>
              <a:gd name="connsiteX8" fmla="*/ 12201407 w 12201407"/>
              <a:gd name="connsiteY8" fmla="*/ 1931876 h 1931876"/>
              <a:gd name="connsiteX9" fmla="*/ 9407 w 12201407"/>
              <a:gd name="connsiteY9" fmla="*/ 1931876 h 1931876"/>
              <a:gd name="connsiteX10" fmla="*/ 9407 w 12201407"/>
              <a:gd name="connsiteY10" fmla="*/ 634397 h 1931876"/>
              <a:gd name="connsiteX0" fmla="*/ 9407 w 12201407"/>
              <a:gd name="connsiteY0" fmla="*/ 663907 h 1961386"/>
              <a:gd name="connsiteX1" fmla="*/ 9407 w 12201407"/>
              <a:gd name="connsiteY1" fmla="*/ 682921 h 1961386"/>
              <a:gd name="connsiteX2" fmla="*/ 144873 w 12201407"/>
              <a:gd name="connsiteY2" fmla="*/ 649053 h 1961386"/>
              <a:gd name="connsiteX3" fmla="*/ 534342 w 12201407"/>
              <a:gd name="connsiteY3" fmla="*/ 606721 h 1961386"/>
              <a:gd name="connsiteX4" fmla="*/ 1237073 w 12201407"/>
              <a:gd name="connsiteY4" fmla="*/ 488187 h 1961386"/>
              <a:gd name="connsiteX5" fmla="*/ 1897473 w 12201407"/>
              <a:gd name="connsiteY5" fmla="*/ 411986 h 1961386"/>
              <a:gd name="connsiteX6" fmla="*/ 3641608 w 12201407"/>
              <a:gd name="connsiteY6" fmla="*/ 157987 h 1961386"/>
              <a:gd name="connsiteX7" fmla="*/ 4987807 w 12201407"/>
              <a:gd name="connsiteY7" fmla="*/ 30986 h 1961386"/>
              <a:gd name="connsiteX8" fmla="*/ 12201407 w 12201407"/>
              <a:gd name="connsiteY8" fmla="*/ 663907 h 1961386"/>
              <a:gd name="connsiteX9" fmla="*/ 12201407 w 12201407"/>
              <a:gd name="connsiteY9" fmla="*/ 1961386 h 1961386"/>
              <a:gd name="connsiteX10" fmla="*/ 9407 w 12201407"/>
              <a:gd name="connsiteY10" fmla="*/ 1961386 h 1961386"/>
              <a:gd name="connsiteX11" fmla="*/ 9407 w 12201407"/>
              <a:gd name="connsiteY11" fmla="*/ 663907 h 1961386"/>
              <a:gd name="connsiteX0" fmla="*/ 9407 w 12201407"/>
              <a:gd name="connsiteY0" fmla="*/ 595174 h 1892653"/>
              <a:gd name="connsiteX1" fmla="*/ 9407 w 12201407"/>
              <a:gd name="connsiteY1" fmla="*/ 614188 h 1892653"/>
              <a:gd name="connsiteX2" fmla="*/ 144873 w 12201407"/>
              <a:gd name="connsiteY2" fmla="*/ 580320 h 1892653"/>
              <a:gd name="connsiteX3" fmla="*/ 534342 w 12201407"/>
              <a:gd name="connsiteY3" fmla="*/ 537988 h 1892653"/>
              <a:gd name="connsiteX4" fmla="*/ 1237073 w 12201407"/>
              <a:gd name="connsiteY4" fmla="*/ 419454 h 1892653"/>
              <a:gd name="connsiteX5" fmla="*/ 1897473 w 12201407"/>
              <a:gd name="connsiteY5" fmla="*/ 343253 h 1892653"/>
              <a:gd name="connsiteX6" fmla="*/ 3641608 w 12201407"/>
              <a:gd name="connsiteY6" fmla="*/ 89254 h 1892653"/>
              <a:gd name="connsiteX7" fmla="*/ 5741341 w 12201407"/>
              <a:gd name="connsiteY7" fmla="*/ 46920 h 1892653"/>
              <a:gd name="connsiteX8" fmla="*/ 12201407 w 12201407"/>
              <a:gd name="connsiteY8" fmla="*/ 595174 h 1892653"/>
              <a:gd name="connsiteX9" fmla="*/ 12201407 w 12201407"/>
              <a:gd name="connsiteY9" fmla="*/ 1892653 h 1892653"/>
              <a:gd name="connsiteX10" fmla="*/ 9407 w 12201407"/>
              <a:gd name="connsiteY10" fmla="*/ 1892653 h 1892653"/>
              <a:gd name="connsiteX11" fmla="*/ 9407 w 12201407"/>
              <a:gd name="connsiteY11" fmla="*/ 595174 h 1892653"/>
              <a:gd name="connsiteX0" fmla="*/ 9407 w 12201407"/>
              <a:gd name="connsiteY0" fmla="*/ 621168 h 1918647"/>
              <a:gd name="connsiteX1" fmla="*/ 9407 w 12201407"/>
              <a:gd name="connsiteY1" fmla="*/ 640182 h 1918647"/>
              <a:gd name="connsiteX2" fmla="*/ 144873 w 12201407"/>
              <a:gd name="connsiteY2" fmla="*/ 606314 h 1918647"/>
              <a:gd name="connsiteX3" fmla="*/ 534342 w 12201407"/>
              <a:gd name="connsiteY3" fmla="*/ 563982 h 1918647"/>
              <a:gd name="connsiteX4" fmla="*/ 1237073 w 12201407"/>
              <a:gd name="connsiteY4" fmla="*/ 445448 h 1918647"/>
              <a:gd name="connsiteX5" fmla="*/ 1897473 w 12201407"/>
              <a:gd name="connsiteY5" fmla="*/ 369247 h 1918647"/>
              <a:gd name="connsiteX6" fmla="*/ 3641608 w 12201407"/>
              <a:gd name="connsiteY6" fmla="*/ 115248 h 1918647"/>
              <a:gd name="connsiteX7" fmla="*/ 6003807 w 12201407"/>
              <a:gd name="connsiteY7" fmla="*/ 39047 h 1918647"/>
              <a:gd name="connsiteX8" fmla="*/ 12201407 w 12201407"/>
              <a:gd name="connsiteY8" fmla="*/ 621168 h 1918647"/>
              <a:gd name="connsiteX9" fmla="*/ 12201407 w 12201407"/>
              <a:gd name="connsiteY9" fmla="*/ 1918647 h 1918647"/>
              <a:gd name="connsiteX10" fmla="*/ 9407 w 12201407"/>
              <a:gd name="connsiteY10" fmla="*/ 1918647 h 1918647"/>
              <a:gd name="connsiteX11" fmla="*/ 9407 w 12201407"/>
              <a:gd name="connsiteY11" fmla="*/ 621168 h 1918647"/>
              <a:gd name="connsiteX0" fmla="*/ 9407 w 12201407"/>
              <a:gd name="connsiteY0" fmla="*/ 617474 h 1914953"/>
              <a:gd name="connsiteX1" fmla="*/ 9407 w 12201407"/>
              <a:gd name="connsiteY1" fmla="*/ 636488 h 1914953"/>
              <a:gd name="connsiteX2" fmla="*/ 144873 w 12201407"/>
              <a:gd name="connsiteY2" fmla="*/ 602620 h 1914953"/>
              <a:gd name="connsiteX3" fmla="*/ 534342 w 12201407"/>
              <a:gd name="connsiteY3" fmla="*/ 560288 h 1914953"/>
              <a:gd name="connsiteX4" fmla="*/ 1237073 w 12201407"/>
              <a:gd name="connsiteY4" fmla="*/ 441754 h 1914953"/>
              <a:gd name="connsiteX5" fmla="*/ 1897473 w 12201407"/>
              <a:gd name="connsiteY5" fmla="*/ 365553 h 1914953"/>
              <a:gd name="connsiteX6" fmla="*/ 3641608 w 12201407"/>
              <a:gd name="connsiteY6" fmla="*/ 111554 h 1914953"/>
              <a:gd name="connsiteX7" fmla="*/ 6003807 w 12201407"/>
              <a:gd name="connsiteY7" fmla="*/ 35353 h 1914953"/>
              <a:gd name="connsiteX8" fmla="*/ 12201407 w 12201407"/>
              <a:gd name="connsiteY8" fmla="*/ 617474 h 1914953"/>
              <a:gd name="connsiteX9" fmla="*/ 12201407 w 12201407"/>
              <a:gd name="connsiteY9" fmla="*/ 1914953 h 1914953"/>
              <a:gd name="connsiteX10" fmla="*/ 9407 w 12201407"/>
              <a:gd name="connsiteY10" fmla="*/ 1914953 h 1914953"/>
              <a:gd name="connsiteX11" fmla="*/ 9407 w 12201407"/>
              <a:gd name="connsiteY11" fmla="*/ 617474 h 1914953"/>
              <a:gd name="connsiteX0" fmla="*/ 9407 w 12201407"/>
              <a:gd name="connsiteY0" fmla="*/ 1086577 h 2384056"/>
              <a:gd name="connsiteX1" fmla="*/ 9407 w 12201407"/>
              <a:gd name="connsiteY1" fmla="*/ 1105591 h 2384056"/>
              <a:gd name="connsiteX2" fmla="*/ 144873 w 12201407"/>
              <a:gd name="connsiteY2" fmla="*/ 1071723 h 2384056"/>
              <a:gd name="connsiteX3" fmla="*/ 534342 w 12201407"/>
              <a:gd name="connsiteY3" fmla="*/ 1029391 h 2384056"/>
              <a:gd name="connsiteX4" fmla="*/ 1237073 w 12201407"/>
              <a:gd name="connsiteY4" fmla="*/ 910857 h 2384056"/>
              <a:gd name="connsiteX5" fmla="*/ 1897473 w 12201407"/>
              <a:gd name="connsiteY5" fmla="*/ 834656 h 2384056"/>
              <a:gd name="connsiteX6" fmla="*/ 3641608 w 12201407"/>
              <a:gd name="connsiteY6" fmla="*/ 580657 h 2384056"/>
              <a:gd name="connsiteX7" fmla="*/ 6003807 w 12201407"/>
              <a:gd name="connsiteY7" fmla="*/ 504456 h 2384056"/>
              <a:gd name="connsiteX8" fmla="*/ 12201407 w 12201407"/>
              <a:gd name="connsiteY8" fmla="*/ 1086577 h 2384056"/>
              <a:gd name="connsiteX9" fmla="*/ 12201407 w 12201407"/>
              <a:gd name="connsiteY9" fmla="*/ 2384056 h 2384056"/>
              <a:gd name="connsiteX10" fmla="*/ 9407 w 12201407"/>
              <a:gd name="connsiteY10" fmla="*/ 2384056 h 2384056"/>
              <a:gd name="connsiteX11" fmla="*/ 9407 w 12201407"/>
              <a:gd name="connsiteY11" fmla="*/ 1086577 h 2384056"/>
              <a:gd name="connsiteX0" fmla="*/ 9407 w 12201407"/>
              <a:gd name="connsiteY0" fmla="*/ 969902 h 2267381"/>
              <a:gd name="connsiteX1" fmla="*/ 9407 w 12201407"/>
              <a:gd name="connsiteY1" fmla="*/ 988916 h 2267381"/>
              <a:gd name="connsiteX2" fmla="*/ 144873 w 12201407"/>
              <a:gd name="connsiteY2" fmla="*/ 955048 h 2267381"/>
              <a:gd name="connsiteX3" fmla="*/ 534342 w 12201407"/>
              <a:gd name="connsiteY3" fmla="*/ 912716 h 2267381"/>
              <a:gd name="connsiteX4" fmla="*/ 1237073 w 12201407"/>
              <a:gd name="connsiteY4" fmla="*/ 794182 h 2267381"/>
              <a:gd name="connsiteX5" fmla="*/ 1897473 w 12201407"/>
              <a:gd name="connsiteY5" fmla="*/ 717981 h 2267381"/>
              <a:gd name="connsiteX6" fmla="*/ 3641608 w 12201407"/>
              <a:gd name="connsiteY6" fmla="*/ 463982 h 2267381"/>
              <a:gd name="connsiteX7" fmla="*/ 6003807 w 12201407"/>
              <a:gd name="connsiteY7" fmla="*/ 387781 h 2267381"/>
              <a:gd name="connsiteX8" fmla="*/ 9026408 w 12201407"/>
              <a:gd name="connsiteY8" fmla="*/ 15249 h 2267381"/>
              <a:gd name="connsiteX9" fmla="*/ 12201407 w 12201407"/>
              <a:gd name="connsiteY9" fmla="*/ 969902 h 2267381"/>
              <a:gd name="connsiteX10" fmla="*/ 12201407 w 12201407"/>
              <a:gd name="connsiteY10" fmla="*/ 2267381 h 2267381"/>
              <a:gd name="connsiteX11" fmla="*/ 9407 w 12201407"/>
              <a:gd name="connsiteY11" fmla="*/ 2267381 h 2267381"/>
              <a:gd name="connsiteX12" fmla="*/ 9407 w 12201407"/>
              <a:gd name="connsiteY12" fmla="*/ 969902 h 2267381"/>
              <a:gd name="connsiteX0" fmla="*/ 9407 w 12201407"/>
              <a:gd name="connsiteY0" fmla="*/ 1126805 h 2424284"/>
              <a:gd name="connsiteX1" fmla="*/ 9407 w 12201407"/>
              <a:gd name="connsiteY1" fmla="*/ 1145819 h 2424284"/>
              <a:gd name="connsiteX2" fmla="*/ 144873 w 12201407"/>
              <a:gd name="connsiteY2" fmla="*/ 1111951 h 2424284"/>
              <a:gd name="connsiteX3" fmla="*/ 534342 w 12201407"/>
              <a:gd name="connsiteY3" fmla="*/ 1069619 h 2424284"/>
              <a:gd name="connsiteX4" fmla="*/ 1237073 w 12201407"/>
              <a:gd name="connsiteY4" fmla="*/ 951085 h 2424284"/>
              <a:gd name="connsiteX5" fmla="*/ 1897473 w 12201407"/>
              <a:gd name="connsiteY5" fmla="*/ 874884 h 2424284"/>
              <a:gd name="connsiteX6" fmla="*/ 3641608 w 12201407"/>
              <a:gd name="connsiteY6" fmla="*/ 620885 h 2424284"/>
              <a:gd name="connsiteX7" fmla="*/ 6003807 w 12201407"/>
              <a:gd name="connsiteY7" fmla="*/ 544684 h 2424284"/>
              <a:gd name="connsiteX8" fmla="*/ 9026408 w 12201407"/>
              <a:gd name="connsiteY8" fmla="*/ 172152 h 2424284"/>
              <a:gd name="connsiteX9" fmla="*/ 12201407 w 12201407"/>
              <a:gd name="connsiteY9" fmla="*/ 1126805 h 2424284"/>
              <a:gd name="connsiteX10" fmla="*/ 12201407 w 12201407"/>
              <a:gd name="connsiteY10" fmla="*/ 2424284 h 2424284"/>
              <a:gd name="connsiteX11" fmla="*/ 9407 w 12201407"/>
              <a:gd name="connsiteY11" fmla="*/ 2424284 h 2424284"/>
              <a:gd name="connsiteX12" fmla="*/ 9407 w 12201407"/>
              <a:gd name="connsiteY12" fmla="*/ 1126805 h 2424284"/>
              <a:gd name="connsiteX0" fmla="*/ 9407 w 12201407"/>
              <a:gd name="connsiteY0" fmla="*/ 1126805 h 2424284"/>
              <a:gd name="connsiteX1" fmla="*/ 9407 w 12201407"/>
              <a:gd name="connsiteY1" fmla="*/ 1145819 h 2424284"/>
              <a:gd name="connsiteX2" fmla="*/ 144873 w 12201407"/>
              <a:gd name="connsiteY2" fmla="*/ 1111951 h 2424284"/>
              <a:gd name="connsiteX3" fmla="*/ 534342 w 12201407"/>
              <a:gd name="connsiteY3" fmla="*/ 1069619 h 2424284"/>
              <a:gd name="connsiteX4" fmla="*/ 1237073 w 12201407"/>
              <a:gd name="connsiteY4" fmla="*/ 951085 h 2424284"/>
              <a:gd name="connsiteX5" fmla="*/ 1897473 w 12201407"/>
              <a:gd name="connsiteY5" fmla="*/ 874884 h 2424284"/>
              <a:gd name="connsiteX6" fmla="*/ 3641608 w 12201407"/>
              <a:gd name="connsiteY6" fmla="*/ 620885 h 2424284"/>
              <a:gd name="connsiteX7" fmla="*/ 6003807 w 12201407"/>
              <a:gd name="connsiteY7" fmla="*/ 544684 h 2424284"/>
              <a:gd name="connsiteX8" fmla="*/ 9026408 w 12201407"/>
              <a:gd name="connsiteY8" fmla="*/ 172152 h 2424284"/>
              <a:gd name="connsiteX9" fmla="*/ 12201407 w 12201407"/>
              <a:gd name="connsiteY9" fmla="*/ 1126805 h 2424284"/>
              <a:gd name="connsiteX10" fmla="*/ 12201407 w 12201407"/>
              <a:gd name="connsiteY10" fmla="*/ 2424284 h 2424284"/>
              <a:gd name="connsiteX11" fmla="*/ 9407 w 12201407"/>
              <a:gd name="connsiteY11" fmla="*/ 2424284 h 2424284"/>
              <a:gd name="connsiteX12" fmla="*/ 9407 w 12201407"/>
              <a:gd name="connsiteY12" fmla="*/ 1126805 h 2424284"/>
              <a:gd name="connsiteX0" fmla="*/ 9407 w 12201407"/>
              <a:gd name="connsiteY0" fmla="*/ 1222026 h 2519505"/>
              <a:gd name="connsiteX1" fmla="*/ 9407 w 12201407"/>
              <a:gd name="connsiteY1" fmla="*/ 1241040 h 2519505"/>
              <a:gd name="connsiteX2" fmla="*/ 144873 w 12201407"/>
              <a:gd name="connsiteY2" fmla="*/ 1207172 h 2519505"/>
              <a:gd name="connsiteX3" fmla="*/ 534342 w 12201407"/>
              <a:gd name="connsiteY3" fmla="*/ 1164840 h 2519505"/>
              <a:gd name="connsiteX4" fmla="*/ 1237073 w 12201407"/>
              <a:gd name="connsiteY4" fmla="*/ 1046306 h 2519505"/>
              <a:gd name="connsiteX5" fmla="*/ 1897473 w 12201407"/>
              <a:gd name="connsiteY5" fmla="*/ 970105 h 2519505"/>
              <a:gd name="connsiteX6" fmla="*/ 3641608 w 12201407"/>
              <a:gd name="connsiteY6" fmla="*/ 716106 h 2519505"/>
              <a:gd name="connsiteX7" fmla="*/ 6046141 w 12201407"/>
              <a:gd name="connsiteY7" fmla="*/ 208105 h 2519505"/>
              <a:gd name="connsiteX8" fmla="*/ 9026408 w 12201407"/>
              <a:gd name="connsiteY8" fmla="*/ 267373 h 2519505"/>
              <a:gd name="connsiteX9" fmla="*/ 12201407 w 12201407"/>
              <a:gd name="connsiteY9" fmla="*/ 1222026 h 2519505"/>
              <a:gd name="connsiteX10" fmla="*/ 12201407 w 12201407"/>
              <a:gd name="connsiteY10" fmla="*/ 2519505 h 2519505"/>
              <a:gd name="connsiteX11" fmla="*/ 9407 w 12201407"/>
              <a:gd name="connsiteY11" fmla="*/ 2519505 h 2519505"/>
              <a:gd name="connsiteX12" fmla="*/ 9407 w 12201407"/>
              <a:gd name="connsiteY12" fmla="*/ 1222026 h 2519505"/>
              <a:gd name="connsiteX0" fmla="*/ 9407 w 12201407"/>
              <a:gd name="connsiteY0" fmla="*/ 1445030 h 2742509"/>
              <a:gd name="connsiteX1" fmla="*/ 9407 w 12201407"/>
              <a:gd name="connsiteY1" fmla="*/ 1464044 h 2742509"/>
              <a:gd name="connsiteX2" fmla="*/ 144873 w 12201407"/>
              <a:gd name="connsiteY2" fmla="*/ 1430176 h 2742509"/>
              <a:gd name="connsiteX3" fmla="*/ 534342 w 12201407"/>
              <a:gd name="connsiteY3" fmla="*/ 1387844 h 2742509"/>
              <a:gd name="connsiteX4" fmla="*/ 1237073 w 12201407"/>
              <a:gd name="connsiteY4" fmla="*/ 1269310 h 2742509"/>
              <a:gd name="connsiteX5" fmla="*/ 1897473 w 12201407"/>
              <a:gd name="connsiteY5" fmla="*/ 1193109 h 2742509"/>
              <a:gd name="connsiteX6" fmla="*/ 3641608 w 12201407"/>
              <a:gd name="connsiteY6" fmla="*/ 939110 h 2742509"/>
              <a:gd name="connsiteX7" fmla="*/ 6046141 w 12201407"/>
              <a:gd name="connsiteY7" fmla="*/ 431109 h 2742509"/>
              <a:gd name="connsiteX8" fmla="*/ 9128008 w 12201407"/>
              <a:gd name="connsiteY8" fmla="*/ 194043 h 2742509"/>
              <a:gd name="connsiteX9" fmla="*/ 12201407 w 12201407"/>
              <a:gd name="connsiteY9" fmla="*/ 1445030 h 2742509"/>
              <a:gd name="connsiteX10" fmla="*/ 12201407 w 12201407"/>
              <a:gd name="connsiteY10" fmla="*/ 2742509 h 2742509"/>
              <a:gd name="connsiteX11" fmla="*/ 9407 w 12201407"/>
              <a:gd name="connsiteY11" fmla="*/ 2742509 h 2742509"/>
              <a:gd name="connsiteX12" fmla="*/ 9407 w 12201407"/>
              <a:gd name="connsiteY12" fmla="*/ 1445030 h 2742509"/>
              <a:gd name="connsiteX0" fmla="*/ 9407 w 12201407"/>
              <a:gd name="connsiteY0" fmla="*/ 1445030 h 2742509"/>
              <a:gd name="connsiteX1" fmla="*/ 9407 w 12201407"/>
              <a:gd name="connsiteY1" fmla="*/ 1464044 h 2742509"/>
              <a:gd name="connsiteX2" fmla="*/ 144873 w 12201407"/>
              <a:gd name="connsiteY2" fmla="*/ 1430176 h 2742509"/>
              <a:gd name="connsiteX3" fmla="*/ 534342 w 12201407"/>
              <a:gd name="connsiteY3" fmla="*/ 1387844 h 2742509"/>
              <a:gd name="connsiteX4" fmla="*/ 1237073 w 12201407"/>
              <a:gd name="connsiteY4" fmla="*/ 1269310 h 2742509"/>
              <a:gd name="connsiteX5" fmla="*/ 1889006 w 12201407"/>
              <a:gd name="connsiteY5" fmla="*/ 1023776 h 2742509"/>
              <a:gd name="connsiteX6" fmla="*/ 3641608 w 12201407"/>
              <a:gd name="connsiteY6" fmla="*/ 939110 h 2742509"/>
              <a:gd name="connsiteX7" fmla="*/ 6046141 w 12201407"/>
              <a:gd name="connsiteY7" fmla="*/ 431109 h 2742509"/>
              <a:gd name="connsiteX8" fmla="*/ 9128008 w 12201407"/>
              <a:gd name="connsiteY8" fmla="*/ 194043 h 2742509"/>
              <a:gd name="connsiteX9" fmla="*/ 12201407 w 12201407"/>
              <a:gd name="connsiteY9" fmla="*/ 1445030 h 2742509"/>
              <a:gd name="connsiteX10" fmla="*/ 12201407 w 12201407"/>
              <a:gd name="connsiteY10" fmla="*/ 2742509 h 2742509"/>
              <a:gd name="connsiteX11" fmla="*/ 9407 w 12201407"/>
              <a:gd name="connsiteY11" fmla="*/ 2742509 h 2742509"/>
              <a:gd name="connsiteX12" fmla="*/ 9407 w 12201407"/>
              <a:gd name="connsiteY12" fmla="*/ 1445030 h 2742509"/>
              <a:gd name="connsiteX0" fmla="*/ 9407 w 12201407"/>
              <a:gd name="connsiteY0" fmla="*/ 1445030 h 2742509"/>
              <a:gd name="connsiteX1" fmla="*/ 9407 w 12201407"/>
              <a:gd name="connsiteY1" fmla="*/ 1464044 h 2742509"/>
              <a:gd name="connsiteX2" fmla="*/ 144873 w 12201407"/>
              <a:gd name="connsiteY2" fmla="*/ 1430176 h 2742509"/>
              <a:gd name="connsiteX3" fmla="*/ 534342 w 12201407"/>
              <a:gd name="connsiteY3" fmla="*/ 1387844 h 2742509"/>
              <a:gd name="connsiteX4" fmla="*/ 1228606 w 12201407"/>
              <a:gd name="connsiteY4" fmla="*/ 1083043 h 2742509"/>
              <a:gd name="connsiteX5" fmla="*/ 1889006 w 12201407"/>
              <a:gd name="connsiteY5" fmla="*/ 1023776 h 2742509"/>
              <a:gd name="connsiteX6" fmla="*/ 3641608 w 12201407"/>
              <a:gd name="connsiteY6" fmla="*/ 939110 h 2742509"/>
              <a:gd name="connsiteX7" fmla="*/ 6046141 w 12201407"/>
              <a:gd name="connsiteY7" fmla="*/ 431109 h 2742509"/>
              <a:gd name="connsiteX8" fmla="*/ 9128008 w 12201407"/>
              <a:gd name="connsiteY8" fmla="*/ 194043 h 2742509"/>
              <a:gd name="connsiteX9" fmla="*/ 12201407 w 12201407"/>
              <a:gd name="connsiteY9" fmla="*/ 1445030 h 2742509"/>
              <a:gd name="connsiteX10" fmla="*/ 12201407 w 12201407"/>
              <a:gd name="connsiteY10" fmla="*/ 2742509 h 2742509"/>
              <a:gd name="connsiteX11" fmla="*/ 9407 w 12201407"/>
              <a:gd name="connsiteY11" fmla="*/ 2742509 h 2742509"/>
              <a:gd name="connsiteX12" fmla="*/ 9407 w 12201407"/>
              <a:gd name="connsiteY12" fmla="*/ 1445030 h 2742509"/>
              <a:gd name="connsiteX0" fmla="*/ 9407 w 12201407"/>
              <a:gd name="connsiteY0" fmla="*/ 1445030 h 2742509"/>
              <a:gd name="connsiteX1" fmla="*/ 9407 w 12201407"/>
              <a:gd name="connsiteY1" fmla="*/ 1464044 h 2742509"/>
              <a:gd name="connsiteX2" fmla="*/ 144873 w 12201407"/>
              <a:gd name="connsiteY2" fmla="*/ 1430176 h 2742509"/>
              <a:gd name="connsiteX3" fmla="*/ 551276 w 12201407"/>
              <a:gd name="connsiteY3" fmla="*/ 1260844 h 2742509"/>
              <a:gd name="connsiteX4" fmla="*/ 1228606 w 12201407"/>
              <a:gd name="connsiteY4" fmla="*/ 1083043 h 2742509"/>
              <a:gd name="connsiteX5" fmla="*/ 1889006 w 12201407"/>
              <a:gd name="connsiteY5" fmla="*/ 1023776 h 2742509"/>
              <a:gd name="connsiteX6" fmla="*/ 3641608 w 12201407"/>
              <a:gd name="connsiteY6" fmla="*/ 939110 h 2742509"/>
              <a:gd name="connsiteX7" fmla="*/ 6046141 w 12201407"/>
              <a:gd name="connsiteY7" fmla="*/ 431109 h 2742509"/>
              <a:gd name="connsiteX8" fmla="*/ 9128008 w 12201407"/>
              <a:gd name="connsiteY8" fmla="*/ 194043 h 2742509"/>
              <a:gd name="connsiteX9" fmla="*/ 12201407 w 12201407"/>
              <a:gd name="connsiteY9" fmla="*/ 1445030 h 2742509"/>
              <a:gd name="connsiteX10" fmla="*/ 12201407 w 12201407"/>
              <a:gd name="connsiteY10" fmla="*/ 2742509 h 2742509"/>
              <a:gd name="connsiteX11" fmla="*/ 9407 w 12201407"/>
              <a:gd name="connsiteY11" fmla="*/ 2742509 h 2742509"/>
              <a:gd name="connsiteX12" fmla="*/ 9407 w 12201407"/>
              <a:gd name="connsiteY12" fmla="*/ 1445030 h 2742509"/>
              <a:gd name="connsiteX0" fmla="*/ 9407 w 12201407"/>
              <a:gd name="connsiteY0" fmla="*/ 1445030 h 2742509"/>
              <a:gd name="connsiteX1" fmla="*/ 9407 w 12201407"/>
              <a:gd name="connsiteY1" fmla="*/ 1464044 h 2742509"/>
              <a:gd name="connsiteX2" fmla="*/ 43273 w 12201407"/>
              <a:gd name="connsiteY2" fmla="*/ 1176176 h 2742509"/>
              <a:gd name="connsiteX3" fmla="*/ 551276 w 12201407"/>
              <a:gd name="connsiteY3" fmla="*/ 1260844 h 2742509"/>
              <a:gd name="connsiteX4" fmla="*/ 1228606 w 12201407"/>
              <a:gd name="connsiteY4" fmla="*/ 1083043 h 2742509"/>
              <a:gd name="connsiteX5" fmla="*/ 1889006 w 12201407"/>
              <a:gd name="connsiteY5" fmla="*/ 1023776 h 2742509"/>
              <a:gd name="connsiteX6" fmla="*/ 3641608 w 12201407"/>
              <a:gd name="connsiteY6" fmla="*/ 939110 h 2742509"/>
              <a:gd name="connsiteX7" fmla="*/ 6046141 w 12201407"/>
              <a:gd name="connsiteY7" fmla="*/ 431109 h 2742509"/>
              <a:gd name="connsiteX8" fmla="*/ 9128008 w 12201407"/>
              <a:gd name="connsiteY8" fmla="*/ 194043 h 2742509"/>
              <a:gd name="connsiteX9" fmla="*/ 12201407 w 12201407"/>
              <a:gd name="connsiteY9" fmla="*/ 1445030 h 2742509"/>
              <a:gd name="connsiteX10" fmla="*/ 12201407 w 12201407"/>
              <a:gd name="connsiteY10" fmla="*/ 2742509 h 2742509"/>
              <a:gd name="connsiteX11" fmla="*/ 9407 w 12201407"/>
              <a:gd name="connsiteY11" fmla="*/ 2742509 h 2742509"/>
              <a:gd name="connsiteX12" fmla="*/ 9407 w 12201407"/>
              <a:gd name="connsiteY12" fmla="*/ 1445030 h 2742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201407" h="2742509">
                <a:moveTo>
                  <a:pt x="9407" y="1445030"/>
                </a:moveTo>
                <a:cubicBezTo>
                  <a:pt x="9407" y="1212197"/>
                  <a:pt x="-11760" y="1463697"/>
                  <a:pt x="9407" y="1464044"/>
                </a:cubicBezTo>
                <a:cubicBezTo>
                  <a:pt x="30574" y="1464391"/>
                  <a:pt x="-11760" y="1180409"/>
                  <a:pt x="43273" y="1176176"/>
                </a:cubicBezTo>
                <a:cubicBezTo>
                  <a:pt x="98306" y="1171943"/>
                  <a:pt x="468021" y="1267900"/>
                  <a:pt x="551276" y="1260844"/>
                </a:cubicBezTo>
                <a:cubicBezTo>
                  <a:pt x="634532" y="1253789"/>
                  <a:pt x="974606" y="1108443"/>
                  <a:pt x="1228606" y="1083043"/>
                </a:cubicBezTo>
                <a:cubicBezTo>
                  <a:pt x="1482606" y="1057643"/>
                  <a:pt x="1502361" y="1092920"/>
                  <a:pt x="1889006" y="1023776"/>
                </a:cubicBezTo>
                <a:cubicBezTo>
                  <a:pt x="2275651" y="954632"/>
                  <a:pt x="3126552" y="1002610"/>
                  <a:pt x="3641608" y="939110"/>
                </a:cubicBezTo>
                <a:cubicBezTo>
                  <a:pt x="4156664" y="875610"/>
                  <a:pt x="5126097" y="505898"/>
                  <a:pt x="6046141" y="431109"/>
                </a:cubicBezTo>
                <a:cubicBezTo>
                  <a:pt x="6966186" y="356320"/>
                  <a:pt x="8281342" y="-326310"/>
                  <a:pt x="9128008" y="194043"/>
                </a:cubicBezTo>
                <a:cubicBezTo>
                  <a:pt x="10008541" y="333397"/>
                  <a:pt x="11694818" y="1069675"/>
                  <a:pt x="12201407" y="1445030"/>
                </a:cubicBezTo>
                <a:lnTo>
                  <a:pt x="12201407" y="2742509"/>
                </a:lnTo>
                <a:lnTo>
                  <a:pt x="9407" y="2742509"/>
                </a:lnTo>
                <a:lnTo>
                  <a:pt x="9407" y="1445030"/>
                </a:lnTo>
                <a:close/>
              </a:path>
            </a:pathLst>
          </a:custGeom>
          <a:solidFill>
            <a:schemeClr val="accent3">
              <a:alpha val="50000"/>
            </a:schemeClr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4B762E26-03F0-1FEB-D43F-FC83508015DD}"/>
              </a:ext>
            </a:extLst>
          </p:cNvPr>
          <p:cNvSpPr/>
          <p:nvPr/>
        </p:nvSpPr>
        <p:spPr>
          <a:xfrm>
            <a:off x="0" y="0"/>
            <a:ext cx="12192000" cy="1938867"/>
          </a:xfrm>
          <a:custGeom>
            <a:avLst/>
            <a:gdLst>
              <a:gd name="connsiteX0" fmla="*/ 0 w 12192000"/>
              <a:gd name="connsiteY0" fmla="*/ 0 h 1938867"/>
              <a:gd name="connsiteX1" fmla="*/ 12192000 w 12192000"/>
              <a:gd name="connsiteY1" fmla="*/ 0 h 1938867"/>
              <a:gd name="connsiteX2" fmla="*/ 12192000 w 12192000"/>
              <a:gd name="connsiteY2" fmla="*/ 1938867 h 1938867"/>
              <a:gd name="connsiteX3" fmla="*/ 0 w 12192000"/>
              <a:gd name="connsiteY3" fmla="*/ 1938867 h 1938867"/>
              <a:gd name="connsiteX4" fmla="*/ 0 w 12192000"/>
              <a:gd name="connsiteY4" fmla="*/ 0 h 1938867"/>
              <a:gd name="connsiteX0" fmla="*/ 0 w 12192000"/>
              <a:gd name="connsiteY0" fmla="*/ 0 h 1938867"/>
              <a:gd name="connsiteX1" fmla="*/ 12192000 w 12192000"/>
              <a:gd name="connsiteY1" fmla="*/ 0 h 1938867"/>
              <a:gd name="connsiteX2" fmla="*/ 12192000 w 12192000"/>
              <a:gd name="connsiteY2" fmla="*/ 1938867 h 1938867"/>
              <a:gd name="connsiteX3" fmla="*/ 8644467 w 12192000"/>
              <a:gd name="connsiteY3" fmla="*/ 736601 h 1938867"/>
              <a:gd name="connsiteX4" fmla="*/ 0 w 12192000"/>
              <a:gd name="connsiteY4" fmla="*/ 1938867 h 1938867"/>
              <a:gd name="connsiteX5" fmla="*/ 0 w 12192000"/>
              <a:gd name="connsiteY5" fmla="*/ 0 h 1938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1938867">
                <a:moveTo>
                  <a:pt x="0" y="0"/>
                </a:moveTo>
                <a:lnTo>
                  <a:pt x="12192000" y="0"/>
                </a:lnTo>
                <a:lnTo>
                  <a:pt x="12192000" y="1938867"/>
                </a:lnTo>
                <a:cubicBezTo>
                  <a:pt x="10992556" y="1938867"/>
                  <a:pt x="9843911" y="736601"/>
                  <a:pt x="8644467" y="736601"/>
                </a:cubicBezTo>
                <a:lnTo>
                  <a:pt x="0" y="1938867"/>
                </a:lnTo>
                <a:lnTo>
                  <a:pt x="0" y="0"/>
                </a:ln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800" dirty="0"/>
              <a:t>                                                               </a:t>
            </a:r>
            <a:endParaRPr lang="es-CO" sz="800" dirty="0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1016B9AA-22BE-3945-B484-14C7A6D34B80}"/>
              </a:ext>
            </a:extLst>
          </p:cNvPr>
          <p:cNvSpPr/>
          <p:nvPr/>
        </p:nvSpPr>
        <p:spPr>
          <a:xfrm>
            <a:off x="681962" y="0"/>
            <a:ext cx="1041399" cy="254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050" dirty="0">
                <a:solidFill>
                  <a:schemeClr val="bg1"/>
                </a:solidFill>
              </a:rPr>
              <a:t>Kit de arrastre</a:t>
            </a:r>
            <a:endParaRPr lang="es-CO" sz="1050" dirty="0">
              <a:solidFill>
                <a:schemeClr val="bg1"/>
              </a:solidFill>
            </a:endParaRP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8C328072-CB7F-9A8C-F3E6-6DE924C54881}"/>
              </a:ext>
            </a:extLst>
          </p:cNvPr>
          <p:cNvSpPr/>
          <p:nvPr/>
        </p:nvSpPr>
        <p:spPr>
          <a:xfrm>
            <a:off x="1948957" y="-2"/>
            <a:ext cx="1085850" cy="254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050" dirty="0">
                <a:solidFill>
                  <a:schemeClr val="bg1"/>
                </a:solidFill>
              </a:rPr>
              <a:t>Amortiguadores</a:t>
            </a:r>
            <a:endParaRPr lang="es-CO" sz="1050" dirty="0">
              <a:solidFill>
                <a:schemeClr val="bg1"/>
              </a:solidFill>
            </a:endParaRP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469559D1-352A-8CBD-859F-DF1DBF346B58}"/>
              </a:ext>
            </a:extLst>
          </p:cNvPr>
          <p:cNvSpPr/>
          <p:nvPr/>
        </p:nvSpPr>
        <p:spPr>
          <a:xfrm>
            <a:off x="3260403" y="0"/>
            <a:ext cx="808564" cy="254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050" dirty="0">
                <a:solidFill>
                  <a:schemeClr val="bg1"/>
                </a:solidFill>
              </a:rPr>
              <a:t>Cadenas</a:t>
            </a:r>
            <a:endParaRPr lang="es-CO" sz="1050" dirty="0">
              <a:solidFill>
                <a:schemeClr val="bg1"/>
              </a:solidFill>
            </a:endParaRP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1B9294BC-24E5-D669-C625-532A3D079991}"/>
              </a:ext>
            </a:extLst>
          </p:cNvPr>
          <p:cNvSpPr/>
          <p:nvPr/>
        </p:nvSpPr>
        <p:spPr>
          <a:xfrm>
            <a:off x="4270232" y="-2"/>
            <a:ext cx="1041399" cy="254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050" dirty="0">
                <a:solidFill>
                  <a:schemeClr val="bg1"/>
                </a:solidFill>
              </a:rPr>
              <a:t>Frenos</a:t>
            </a:r>
            <a:endParaRPr lang="es-CO" sz="1050" dirty="0">
              <a:solidFill>
                <a:schemeClr val="bg1"/>
              </a:solidFill>
            </a:endParaRP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68A23E32-52AB-A646-4E1D-AF82914013B3}"/>
              </a:ext>
            </a:extLst>
          </p:cNvPr>
          <p:cNvSpPr/>
          <p:nvPr/>
        </p:nvSpPr>
        <p:spPr>
          <a:xfrm>
            <a:off x="5503525" y="0"/>
            <a:ext cx="1041399" cy="254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050" dirty="0">
                <a:solidFill>
                  <a:schemeClr val="bg1"/>
                </a:solidFill>
              </a:rPr>
              <a:t>Eléctrico</a:t>
            </a:r>
            <a:endParaRPr lang="es-CO" sz="1050" dirty="0">
              <a:solidFill>
                <a:schemeClr val="bg1"/>
              </a:solidFill>
            </a:endParaRP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88FB050A-942E-A5C2-6DF8-3CF8AC142EC8}"/>
              </a:ext>
            </a:extLst>
          </p:cNvPr>
          <p:cNvSpPr/>
          <p:nvPr/>
        </p:nvSpPr>
        <p:spPr>
          <a:xfrm>
            <a:off x="6736818" y="0"/>
            <a:ext cx="1041399" cy="254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050" dirty="0">
                <a:solidFill>
                  <a:schemeClr val="bg1"/>
                </a:solidFill>
              </a:rPr>
              <a:t>Llantas</a:t>
            </a:r>
            <a:endParaRPr lang="es-CO" sz="1050" dirty="0">
              <a:solidFill>
                <a:schemeClr val="bg1"/>
              </a:solidFill>
            </a:endParaRPr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2A6B9A4F-4314-0EF6-6CAB-831334015D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4109" y="1190106"/>
            <a:ext cx="203200" cy="203200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56171FE3-9D5D-FB24-35DA-F7F084B2D4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2001" y="1160236"/>
            <a:ext cx="369687" cy="262940"/>
          </a:xfrm>
          <a:prstGeom prst="rect">
            <a:avLst/>
          </a:prstGeom>
        </p:spPr>
      </p:pic>
      <p:sp>
        <p:nvSpPr>
          <p:cNvPr id="22" name="CuadroTexto 21">
            <a:extLst>
              <a:ext uri="{FF2B5EF4-FFF2-40B4-BE49-F238E27FC236}">
                <a16:creationId xmlns:a16="http://schemas.microsoft.com/office/drawing/2014/main" id="{18FB3AB9-F16C-6CDB-AA5E-3FDE802B65A4}"/>
              </a:ext>
            </a:extLst>
          </p:cNvPr>
          <p:cNvSpPr txBox="1"/>
          <p:nvPr/>
        </p:nvSpPr>
        <p:spPr>
          <a:xfrm>
            <a:off x="6442937" y="1153864"/>
            <a:ext cx="9878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050" dirty="0">
                <a:solidFill>
                  <a:schemeClr val="bg1"/>
                </a:solidFill>
              </a:rPr>
              <a:t>3213225880</a:t>
            </a:r>
            <a:endParaRPr lang="es-CO" sz="1050" dirty="0">
              <a:solidFill>
                <a:schemeClr val="bg1"/>
              </a:solidFill>
            </a:endParaRP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B20C2916-E3D3-CE1F-50C1-8E8154EEEF81}"/>
              </a:ext>
            </a:extLst>
          </p:cNvPr>
          <p:cNvSpPr txBox="1"/>
          <p:nvPr/>
        </p:nvSpPr>
        <p:spPr>
          <a:xfrm>
            <a:off x="7593024" y="1152928"/>
            <a:ext cx="264828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050" dirty="0">
                <a:solidFill>
                  <a:schemeClr val="bg1"/>
                </a:solidFill>
              </a:rPr>
              <a:t>RepuestosJJJ@gmail.com</a:t>
            </a:r>
            <a:endParaRPr lang="es-CO" sz="1050" dirty="0">
              <a:solidFill>
                <a:schemeClr val="bg1"/>
              </a:solidFill>
            </a:endParaRPr>
          </a:p>
        </p:txBody>
      </p:sp>
      <p:sp>
        <p:nvSpPr>
          <p:cNvPr id="26" name="Rectángulo: esquinas redondeadas 25">
            <a:extLst>
              <a:ext uri="{FF2B5EF4-FFF2-40B4-BE49-F238E27FC236}">
                <a16:creationId xmlns:a16="http://schemas.microsoft.com/office/drawing/2014/main" id="{67CA61F2-C7AC-BA7E-57F5-8D5EF17E79C5}"/>
              </a:ext>
            </a:extLst>
          </p:cNvPr>
          <p:cNvSpPr/>
          <p:nvPr/>
        </p:nvSpPr>
        <p:spPr>
          <a:xfrm>
            <a:off x="3958542" y="1444041"/>
            <a:ext cx="5381775" cy="449487"/>
          </a:xfrm>
          <a:prstGeom prst="round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27" name="Rectángulo: esquinas redondeadas 26">
            <a:extLst>
              <a:ext uri="{FF2B5EF4-FFF2-40B4-BE49-F238E27FC236}">
                <a16:creationId xmlns:a16="http://schemas.microsoft.com/office/drawing/2014/main" id="{0398980C-D3CC-8DB1-64DF-824FB517BC25}"/>
              </a:ext>
            </a:extLst>
          </p:cNvPr>
          <p:cNvSpPr/>
          <p:nvPr/>
        </p:nvSpPr>
        <p:spPr>
          <a:xfrm>
            <a:off x="3970116" y="1463087"/>
            <a:ext cx="1192735" cy="430441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1600" dirty="0"/>
              <a:t>Categoría  </a:t>
            </a:r>
            <a:endParaRPr lang="es-CO" sz="1600" dirty="0"/>
          </a:p>
        </p:txBody>
      </p:sp>
      <p:pic>
        <p:nvPicPr>
          <p:cNvPr id="30" name="Imagen 29">
            <a:extLst>
              <a:ext uri="{FF2B5EF4-FFF2-40B4-BE49-F238E27FC236}">
                <a16:creationId xmlns:a16="http://schemas.microsoft.com/office/drawing/2014/main" id="{1ABB1BEE-48D3-3DE3-BFCB-713641D817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5932" y="1466696"/>
            <a:ext cx="331454" cy="331454"/>
          </a:xfrm>
          <a:prstGeom prst="rect">
            <a:avLst/>
          </a:prstGeom>
        </p:spPr>
      </p:pic>
      <p:sp>
        <p:nvSpPr>
          <p:cNvPr id="35" name="Rectángulo: esquinas redondeadas 34">
            <a:extLst>
              <a:ext uri="{FF2B5EF4-FFF2-40B4-BE49-F238E27FC236}">
                <a16:creationId xmlns:a16="http://schemas.microsoft.com/office/drawing/2014/main" id="{7B67E14D-7430-3FB9-2CC5-96D4E6AF0D0E}"/>
              </a:ext>
            </a:extLst>
          </p:cNvPr>
          <p:cNvSpPr/>
          <p:nvPr/>
        </p:nvSpPr>
        <p:spPr>
          <a:xfrm>
            <a:off x="10033000" y="395905"/>
            <a:ext cx="2048933" cy="59892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pic>
        <p:nvPicPr>
          <p:cNvPr id="34" name="Imagen 33">
            <a:extLst>
              <a:ext uri="{FF2B5EF4-FFF2-40B4-BE49-F238E27FC236}">
                <a16:creationId xmlns:a16="http://schemas.microsoft.com/office/drawing/2014/main" id="{4235E840-22FC-F1B4-C6F6-1883C97B64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 flipV="1">
            <a:off x="10302961" y="516246"/>
            <a:ext cx="503992" cy="439854"/>
          </a:xfrm>
          <a:prstGeom prst="rect">
            <a:avLst/>
          </a:prstGeom>
        </p:spPr>
      </p:pic>
      <p:sp>
        <p:nvSpPr>
          <p:cNvPr id="36" name="Elipse 35">
            <a:extLst>
              <a:ext uri="{FF2B5EF4-FFF2-40B4-BE49-F238E27FC236}">
                <a16:creationId xmlns:a16="http://schemas.microsoft.com/office/drawing/2014/main" id="{390EAB90-AB14-0595-2E02-DD5D98C55E81}"/>
              </a:ext>
            </a:extLst>
          </p:cNvPr>
          <p:cNvSpPr/>
          <p:nvPr/>
        </p:nvSpPr>
        <p:spPr>
          <a:xfrm>
            <a:off x="10591967" y="422752"/>
            <a:ext cx="242424" cy="237066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/>
              <a:t>0</a:t>
            </a:r>
            <a:endParaRPr lang="es-CO" dirty="0"/>
          </a:p>
        </p:txBody>
      </p:sp>
      <p:sp>
        <p:nvSpPr>
          <p:cNvPr id="37" name="CuadroTexto 36">
            <a:extLst>
              <a:ext uri="{FF2B5EF4-FFF2-40B4-BE49-F238E27FC236}">
                <a16:creationId xmlns:a16="http://schemas.microsoft.com/office/drawing/2014/main" id="{A9EFBF2B-D521-6D01-E4EC-53480200533D}"/>
              </a:ext>
            </a:extLst>
          </p:cNvPr>
          <p:cNvSpPr txBox="1"/>
          <p:nvPr/>
        </p:nvSpPr>
        <p:spPr>
          <a:xfrm>
            <a:off x="11090803" y="433367"/>
            <a:ext cx="6135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00" dirty="0">
                <a:latin typeface="Bookman Old Style" panose="02050604050505020204" pitchFamily="18" charset="0"/>
              </a:rPr>
              <a:t>Carrito</a:t>
            </a:r>
            <a:endParaRPr lang="es-CO" sz="900" dirty="0">
              <a:latin typeface="Bookman Old Style" panose="02050604050505020204" pitchFamily="18" charset="0"/>
            </a:endParaRPr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110596BF-872F-36AF-8A16-76A482987BD1}"/>
              </a:ext>
            </a:extLst>
          </p:cNvPr>
          <p:cNvSpPr txBox="1"/>
          <p:nvPr/>
        </p:nvSpPr>
        <p:spPr>
          <a:xfrm>
            <a:off x="11067038" y="689947"/>
            <a:ext cx="50399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MX" sz="1050" dirty="0"/>
              <a:t>$0</a:t>
            </a:r>
            <a:endParaRPr lang="es-CO" sz="1050" dirty="0"/>
          </a:p>
        </p:txBody>
      </p:sp>
      <p:pic>
        <p:nvPicPr>
          <p:cNvPr id="10" name="Imagen 9">
            <a:hlinkClick r:id="rId6" action="ppaction://hlinksldjump"/>
            <a:extLst>
              <a:ext uri="{FF2B5EF4-FFF2-40B4-BE49-F238E27FC236}">
                <a16:creationId xmlns:a16="http://schemas.microsoft.com/office/drawing/2014/main" id="{C7CE4FEF-3CCB-44B6-C625-AC97A1E4F26B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097" y="3209776"/>
            <a:ext cx="2677569" cy="249229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8" name="Imagen 17">
            <a:hlinkClick r:id="rId8" action="ppaction://hlinksldjump"/>
            <a:extLst>
              <a:ext uri="{FF2B5EF4-FFF2-40B4-BE49-F238E27FC236}">
                <a16:creationId xmlns:a16="http://schemas.microsoft.com/office/drawing/2014/main" id="{1A44CEF8-9C77-396C-E9D4-90B688A4106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4755" y="3211847"/>
            <a:ext cx="2836256" cy="249228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3A69486A-DC62-167B-21BE-8A780C2C74A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3181" y="3209776"/>
            <a:ext cx="2836255" cy="249228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4" name="CuadroTexto 23">
            <a:extLst>
              <a:ext uri="{FF2B5EF4-FFF2-40B4-BE49-F238E27FC236}">
                <a16:creationId xmlns:a16="http://schemas.microsoft.com/office/drawing/2014/main" id="{7B43A7EB-C15B-509B-5708-274C28261B0E}"/>
              </a:ext>
            </a:extLst>
          </p:cNvPr>
          <p:cNvSpPr txBox="1"/>
          <p:nvPr/>
        </p:nvSpPr>
        <p:spPr>
          <a:xfrm>
            <a:off x="1744431" y="3322280"/>
            <a:ext cx="1721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chemeClr val="bg1"/>
                </a:solidFill>
                <a:latin typeface="Bookman Old Style" panose="02050604050505020204" pitchFamily="18" charset="0"/>
              </a:rPr>
              <a:t>REPUESTOS</a:t>
            </a:r>
            <a:endParaRPr lang="es-CO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0C069717-339E-5F7F-FD41-6D9C60D70C0E}"/>
              </a:ext>
            </a:extLst>
          </p:cNvPr>
          <p:cNvSpPr txBox="1"/>
          <p:nvPr/>
        </p:nvSpPr>
        <p:spPr>
          <a:xfrm>
            <a:off x="5634498" y="3322280"/>
            <a:ext cx="1958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chemeClr val="bg1"/>
                </a:solidFill>
                <a:latin typeface="Bookman Old Style" panose="02050604050505020204" pitchFamily="18" charset="0"/>
              </a:rPr>
              <a:t>LUBRICANTES</a:t>
            </a:r>
            <a:endParaRPr lang="es-CO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BC60C84A-6446-2FF1-DDAE-1019BA28198B}"/>
              </a:ext>
            </a:extLst>
          </p:cNvPr>
          <p:cNvSpPr txBox="1"/>
          <p:nvPr/>
        </p:nvSpPr>
        <p:spPr>
          <a:xfrm>
            <a:off x="9842480" y="3322280"/>
            <a:ext cx="1350454" cy="3693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chemeClr val="bg1"/>
                </a:solidFill>
                <a:latin typeface="Bookman Old Style" panose="02050604050505020204" pitchFamily="18" charset="0"/>
              </a:rPr>
              <a:t>LLANTAS</a:t>
            </a:r>
            <a:endParaRPr lang="es-CO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31" name="Rectángulo 30">
            <a:extLst>
              <a:ext uri="{FF2B5EF4-FFF2-40B4-BE49-F238E27FC236}">
                <a16:creationId xmlns:a16="http://schemas.microsoft.com/office/drawing/2014/main" id="{00FD5570-B886-E9BB-C7A0-3C0AAF89BD12}"/>
              </a:ext>
            </a:extLst>
          </p:cNvPr>
          <p:cNvSpPr/>
          <p:nvPr/>
        </p:nvSpPr>
        <p:spPr>
          <a:xfrm>
            <a:off x="0" y="2150533"/>
            <a:ext cx="12201407" cy="4805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32" name="Triángulo isósceles 31">
            <a:extLst>
              <a:ext uri="{FF2B5EF4-FFF2-40B4-BE49-F238E27FC236}">
                <a16:creationId xmlns:a16="http://schemas.microsoft.com/office/drawing/2014/main" id="{68124556-101F-B41B-5D3E-9F02F8A1FBA7}"/>
              </a:ext>
            </a:extLst>
          </p:cNvPr>
          <p:cNvSpPr/>
          <p:nvPr/>
        </p:nvSpPr>
        <p:spPr>
          <a:xfrm rot="10800000">
            <a:off x="4943954" y="1621357"/>
            <a:ext cx="101601" cy="127947"/>
          </a:xfrm>
          <a:prstGeom prst="triangle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60AD3730-EE31-D91B-D1BA-865EDF53AD88}"/>
              </a:ext>
            </a:extLst>
          </p:cNvPr>
          <p:cNvSpPr txBox="1"/>
          <p:nvPr/>
        </p:nvSpPr>
        <p:spPr>
          <a:xfrm>
            <a:off x="10579860" y="1213722"/>
            <a:ext cx="10800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200" dirty="0">
                <a:solidFill>
                  <a:schemeClr val="bg1"/>
                </a:solidFill>
              </a:rPr>
              <a:t>Iniciar sección o registrarte </a:t>
            </a:r>
            <a:endParaRPr lang="es-419" sz="1200" dirty="0">
              <a:solidFill>
                <a:schemeClr val="bg1"/>
              </a:solidFill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AFD3D099-497B-5B7F-7350-DB6EB286744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1805" y="1060417"/>
            <a:ext cx="658322" cy="658322"/>
          </a:xfrm>
          <a:prstGeom prst="rect">
            <a:avLst/>
          </a:prstGeom>
        </p:spPr>
      </p:pic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C1DFBF4C-5222-EC5A-59BB-C34F2A08922B}"/>
              </a:ext>
            </a:extLst>
          </p:cNvPr>
          <p:cNvSpPr/>
          <p:nvPr/>
        </p:nvSpPr>
        <p:spPr>
          <a:xfrm>
            <a:off x="2983230" y="820341"/>
            <a:ext cx="4297680" cy="4893229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 dirty="0"/>
          </a:p>
        </p:txBody>
      </p:sp>
      <p:sp>
        <p:nvSpPr>
          <p:cNvPr id="19" name="Diagrama de flujo: terminador 18">
            <a:extLst>
              <a:ext uri="{FF2B5EF4-FFF2-40B4-BE49-F238E27FC236}">
                <a16:creationId xmlns:a16="http://schemas.microsoft.com/office/drawing/2014/main" id="{4A358226-540D-9194-DB7F-B796707F15B5}"/>
              </a:ext>
            </a:extLst>
          </p:cNvPr>
          <p:cNvSpPr/>
          <p:nvPr/>
        </p:nvSpPr>
        <p:spPr>
          <a:xfrm>
            <a:off x="3717519" y="1144430"/>
            <a:ext cx="1691642" cy="510540"/>
          </a:xfrm>
          <a:prstGeom prst="flowChartTerminator">
            <a:avLst/>
          </a:prstGeom>
          <a:gradFill flip="none" rotWithShape="1">
            <a:gsLst>
              <a:gs pos="24000">
                <a:srgbClr val="FF0000"/>
              </a:gs>
              <a:gs pos="50000">
                <a:schemeClr val="bg1">
                  <a:lumMod val="75000"/>
                </a:schemeClr>
              </a:gs>
              <a:gs pos="100000">
                <a:srgbClr val="00B0F0"/>
              </a:gs>
            </a:gsLst>
            <a:lin ang="2700000" scaled="1"/>
            <a:tileRect/>
          </a:gra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600" b="1" dirty="0">
                <a:solidFill>
                  <a:schemeClr val="bg1"/>
                </a:solidFill>
              </a:rPr>
              <a:t>Inicio </a:t>
            </a:r>
            <a:r>
              <a:rPr lang="es-MX" sz="1400" b="1" dirty="0">
                <a:solidFill>
                  <a:schemeClr val="bg1"/>
                </a:solidFill>
                <a:latin typeface="Bookman Old Style" panose="02050604050505020204" pitchFamily="18" charset="0"/>
              </a:rPr>
              <a:t>Sección</a:t>
            </a:r>
            <a:endParaRPr lang="es-419" sz="1600" b="1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28" name="Diagrama de flujo: terminador 27">
            <a:hlinkClick r:id="rId15" action="ppaction://hlinksldjump"/>
            <a:extLst>
              <a:ext uri="{FF2B5EF4-FFF2-40B4-BE49-F238E27FC236}">
                <a16:creationId xmlns:a16="http://schemas.microsoft.com/office/drawing/2014/main" id="{77C52642-4382-5891-A62A-64C77E67A029}"/>
              </a:ext>
            </a:extLst>
          </p:cNvPr>
          <p:cNvSpPr/>
          <p:nvPr/>
        </p:nvSpPr>
        <p:spPr>
          <a:xfrm>
            <a:off x="3851008" y="1144430"/>
            <a:ext cx="2878429" cy="510540"/>
          </a:xfrm>
          <a:prstGeom prst="flowChartTerminator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s-MX" sz="1600" dirty="0">
                <a:solidFill>
                  <a:schemeClr val="bg1"/>
                </a:solidFill>
                <a:latin typeface="Bookman Old Style" panose="02050604050505020204" pitchFamily="18" charset="0"/>
              </a:rPr>
              <a:t>Registrar</a:t>
            </a:r>
            <a:endParaRPr lang="es-419" sz="1600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pic>
        <p:nvPicPr>
          <p:cNvPr id="33" name="Imagen 32">
            <a:extLst>
              <a:ext uri="{FF2B5EF4-FFF2-40B4-BE49-F238E27FC236}">
                <a16:creationId xmlns:a16="http://schemas.microsoft.com/office/drawing/2014/main" id="{A8D1A552-47BB-DF1F-FCB2-2DA17EBEC71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198" y="1793303"/>
            <a:ext cx="1046857" cy="602237"/>
          </a:xfrm>
          <a:prstGeom prst="rect">
            <a:avLst/>
          </a:prstGeom>
        </p:spPr>
      </p:pic>
      <p:pic>
        <p:nvPicPr>
          <p:cNvPr id="39" name="Imagen 38">
            <a:extLst>
              <a:ext uri="{FF2B5EF4-FFF2-40B4-BE49-F238E27FC236}">
                <a16:creationId xmlns:a16="http://schemas.microsoft.com/office/drawing/2014/main" id="{5B319A67-681B-D562-ABB3-55027725ACA5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7491" y="1807522"/>
            <a:ext cx="1807342" cy="607118"/>
          </a:xfrm>
          <a:prstGeom prst="rect">
            <a:avLst/>
          </a:prstGeom>
        </p:spPr>
      </p:pic>
      <p:pic>
        <p:nvPicPr>
          <p:cNvPr id="40" name="Imagen 39">
            <a:extLst>
              <a:ext uri="{FF2B5EF4-FFF2-40B4-BE49-F238E27FC236}">
                <a16:creationId xmlns:a16="http://schemas.microsoft.com/office/drawing/2014/main" id="{31195E01-690E-9790-2A6E-32E64C208F2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7998" y="1807522"/>
            <a:ext cx="628635" cy="602237"/>
          </a:xfrm>
          <a:prstGeom prst="rect">
            <a:avLst/>
          </a:prstGeom>
        </p:spPr>
      </p:pic>
      <p:sp>
        <p:nvSpPr>
          <p:cNvPr id="41" name="CuadroTexto 40">
            <a:extLst>
              <a:ext uri="{FF2B5EF4-FFF2-40B4-BE49-F238E27FC236}">
                <a16:creationId xmlns:a16="http://schemas.microsoft.com/office/drawing/2014/main" id="{0B6E35BB-AE92-FA16-52D1-C1A5B512B25D}"/>
              </a:ext>
            </a:extLst>
          </p:cNvPr>
          <p:cNvSpPr txBox="1"/>
          <p:nvPr/>
        </p:nvSpPr>
        <p:spPr>
          <a:xfrm>
            <a:off x="3717519" y="2708910"/>
            <a:ext cx="2878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Usuario</a:t>
            </a:r>
            <a:endParaRPr lang="es-419" dirty="0">
              <a:solidFill>
                <a:schemeClr val="bg1"/>
              </a:solidFill>
            </a:endParaRPr>
          </a:p>
        </p:txBody>
      </p:sp>
      <p:cxnSp>
        <p:nvCxnSpPr>
          <p:cNvPr id="42" name="Conector recto 41">
            <a:extLst>
              <a:ext uri="{FF2B5EF4-FFF2-40B4-BE49-F238E27FC236}">
                <a16:creationId xmlns:a16="http://schemas.microsoft.com/office/drawing/2014/main" id="{26112BB8-A40E-E58D-D915-F2893098CB0B}"/>
              </a:ext>
            </a:extLst>
          </p:cNvPr>
          <p:cNvCxnSpPr/>
          <p:nvPr/>
        </p:nvCxnSpPr>
        <p:spPr>
          <a:xfrm>
            <a:off x="3717519" y="3106340"/>
            <a:ext cx="287842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43" name="CuadroTexto 42">
            <a:extLst>
              <a:ext uri="{FF2B5EF4-FFF2-40B4-BE49-F238E27FC236}">
                <a16:creationId xmlns:a16="http://schemas.microsoft.com/office/drawing/2014/main" id="{8273DB43-39E5-B2C4-1EC7-F4EA3ED106F0}"/>
              </a:ext>
            </a:extLst>
          </p:cNvPr>
          <p:cNvSpPr txBox="1"/>
          <p:nvPr/>
        </p:nvSpPr>
        <p:spPr>
          <a:xfrm>
            <a:off x="3717519" y="3365063"/>
            <a:ext cx="2878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Contraseña</a:t>
            </a:r>
            <a:endParaRPr lang="es-419" dirty="0">
              <a:solidFill>
                <a:schemeClr val="bg1"/>
              </a:solidFill>
            </a:endParaRPr>
          </a:p>
        </p:txBody>
      </p:sp>
      <p:cxnSp>
        <p:nvCxnSpPr>
          <p:cNvPr id="45" name="Conector recto 44">
            <a:extLst>
              <a:ext uri="{FF2B5EF4-FFF2-40B4-BE49-F238E27FC236}">
                <a16:creationId xmlns:a16="http://schemas.microsoft.com/office/drawing/2014/main" id="{53062171-8544-ED72-08F0-973A33AF6639}"/>
              </a:ext>
            </a:extLst>
          </p:cNvPr>
          <p:cNvCxnSpPr/>
          <p:nvPr/>
        </p:nvCxnSpPr>
        <p:spPr>
          <a:xfrm>
            <a:off x="3717519" y="3766899"/>
            <a:ext cx="287842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46" name="CuadroTexto 45">
            <a:extLst>
              <a:ext uri="{FF2B5EF4-FFF2-40B4-BE49-F238E27FC236}">
                <a16:creationId xmlns:a16="http://schemas.microsoft.com/office/drawing/2014/main" id="{E8AB26A9-C931-57EB-488E-42A24E05C37C}"/>
              </a:ext>
            </a:extLst>
          </p:cNvPr>
          <p:cNvSpPr txBox="1"/>
          <p:nvPr/>
        </p:nvSpPr>
        <p:spPr>
          <a:xfrm>
            <a:off x="3814222" y="4085756"/>
            <a:ext cx="31230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dirty="0">
                <a:solidFill>
                  <a:schemeClr val="bg1"/>
                </a:solidFill>
              </a:rPr>
              <a:t>Recordar Contraseña</a:t>
            </a:r>
            <a:endParaRPr lang="es-419" sz="1600" dirty="0">
              <a:solidFill>
                <a:schemeClr val="bg1"/>
              </a:solidFill>
            </a:endParaRPr>
          </a:p>
        </p:txBody>
      </p:sp>
      <p:sp>
        <p:nvSpPr>
          <p:cNvPr id="47" name="Rectángulo 46">
            <a:hlinkClick r:id="rId19" action="ppaction://hlinksldjump"/>
            <a:extLst>
              <a:ext uri="{FF2B5EF4-FFF2-40B4-BE49-F238E27FC236}">
                <a16:creationId xmlns:a16="http://schemas.microsoft.com/office/drawing/2014/main" id="{92382174-31D6-6579-CC32-5701E7145CA5}"/>
              </a:ext>
            </a:extLst>
          </p:cNvPr>
          <p:cNvSpPr/>
          <p:nvPr/>
        </p:nvSpPr>
        <p:spPr>
          <a:xfrm>
            <a:off x="3626188" y="4108165"/>
            <a:ext cx="188034" cy="24253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419" dirty="0"/>
          </a:p>
        </p:txBody>
      </p:sp>
      <p:sp>
        <p:nvSpPr>
          <p:cNvPr id="48" name="Diagrama de flujo: terminador 47">
            <a:hlinkClick r:id="rId20" action="ppaction://hlinksldjump"/>
            <a:extLst>
              <a:ext uri="{FF2B5EF4-FFF2-40B4-BE49-F238E27FC236}">
                <a16:creationId xmlns:a16="http://schemas.microsoft.com/office/drawing/2014/main" id="{0B7E9006-6145-C3F5-5ED7-15641F2984B8}"/>
              </a:ext>
            </a:extLst>
          </p:cNvPr>
          <p:cNvSpPr/>
          <p:nvPr/>
        </p:nvSpPr>
        <p:spPr>
          <a:xfrm>
            <a:off x="3782495" y="4632784"/>
            <a:ext cx="2411946" cy="510540"/>
          </a:xfrm>
          <a:prstGeom prst="flowChartTerminator">
            <a:avLst/>
          </a:prstGeom>
          <a:gradFill flip="none" rotWithShape="1">
            <a:gsLst>
              <a:gs pos="24000">
                <a:srgbClr val="FF0000"/>
              </a:gs>
              <a:gs pos="50000">
                <a:schemeClr val="bg1">
                  <a:lumMod val="75000"/>
                </a:schemeClr>
              </a:gs>
              <a:gs pos="100000">
                <a:srgbClr val="00B0F0"/>
              </a:gs>
            </a:gsLst>
            <a:lin ang="2700000" scaled="1"/>
            <a:tileRect/>
          </a:gra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bg1"/>
                </a:solidFill>
                <a:latin typeface="Bookman Old Style" panose="02050604050505020204" pitchFamily="18" charset="0"/>
              </a:rPr>
              <a:t>Acceder</a:t>
            </a:r>
            <a:endParaRPr lang="es-419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pic>
        <p:nvPicPr>
          <p:cNvPr id="49" name="Imagen 48">
            <a:extLst>
              <a:ext uri="{FF2B5EF4-FFF2-40B4-BE49-F238E27FC236}">
                <a16:creationId xmlns:a16="http://schemas.microsoft.com/office/drawing/2014/main" id="{1B69AE34-08D1-7097-66D3-DDE877E01653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182" y="65455"/>
            <a:ext cx="1807956" cy="1807956"/>
          </a:xfrm>
          <a:prstGeom prst="rect">
            <a:avLst/>
          </a:prstGeom>
        </p:spPr>
      </p:pic>
      <p:pic>
        <p:nvPicPr>
          <p:cNvPr id="53" name="Imagen 52">
            <a:hlinkClick r:id="rId22" action="ppaction://hlinksldjump"/>
            <a:extLst>
              <a:ext uri="{FF2B5EF4-FFF2-40B4-BE49-F238E27FC236}">
                <a16:creationId xmlns:a16="http://schemas.microsoft.com/office/drawing/2014/main" id="{9F6D8C0A-628C-385E-A4DB-A0CDBBDB9B05}"/>
              </a:ext>
            </a:extLst>
          </p:cNvPr>
          <p:cNvPicPr>
            <a:picLocks noChangeAspect="1"/>
          </p:cNvPicPr>
          <p:nvPr/>
        </p:nvPicPr>
        <p:blipFill>
          <a:blip r:embed="rId2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4021" y="923205"/>
            <a:ext cx="360528" cy="360528"/>
          </a:xfrm>
          <a:prstGeom prst="rect">
            <a:avLst/>
          </a:prstGeom>
        </p:spPr>
      </p:pic>
      <p:sp>
        <p:nvSpPr>
          <p:cNvPr id="6" name="CuadroTexto 5">
            <a:hlinkClick r:id="rId24" action="ppaction://hlinksldjump"/>
            <a:extLst>
              <a:ext uri="{FF2B5EF4-FFF2-40B4-BE49-F238E27FC236}">
                <a16:creationId xmlns:a16="http://schemas.microsoft.com/office/drawing/2014/main" id="{0F7919A8-D88C-5636-A821-421C83A0A19C}"/>
              </a:ext>
            </a:extLst>
          </p:cNvPr>
          <p:cNvSpPr txBox="1"/>
          <p:nvPr/>
        </p:nvSpPr>
        <p:spPr>
          <a:xfrm>
            <a:off x="4400646" y="4301199"/>
            <a:ext cx="17400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000" dirty="0">
                <a:solidFill>
                  <a:schemeClr val="bg1"/>
                </a:solidFill>
              </a:rPr>
              <a:t>¿Has Olvidado mi contraseña?</a:t>
            </a:r>
            <a:endParaRPr lang="es-CO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31238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6E612A-4011-2DB6-92E2-9E95BE6E52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D3D78B40-BDE1-2FA9-2145-D911617BEFE9}"/>
              </a:ext>
            </a:extLst>
          </p:cNvPr>
          <p:cNvSpPr/>
          <p:nvPr/>
        </p:nvSpPr>
        <p:spPr>
          <a:xfrm>
            <a:off x="-4705" y="2150534"/>
            <a:ext cx="12192000" cy="4707466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44" name="Rectángulo 43">
            <a:extLst>
              <a:ext uri="{FF2B5EF4-FFF2-40B4-BE49-F238E27FC236}">
                <a16:creationId xmlns:a16="http://schemas.microsoft.com/office/drawing/2014/main" id="{3E5C649F-AC4D-EE25-FEE8-3EB258597A07}"/>
              </a:ext>
            </a:extLst>
          </p:cNvPr>
          <p:cNvSpPr/>
          <p:nvPr/>
        </p:nvSpPr>
        <p:spPr>
          <a:xfrm>
            <a:off x="-9408" y="500222"/>
            <a:ext cx="12201407" cy="1650311"/>
          </a:xfrm>
          <a:custGeom>
            <a:avLst/>
            <a:gdLst>
              <a:gd name="connsiteX0" fmla="*/ 0 w 12192000"/>
              <a:gd name="connsiteY0" fmla="*/ 0 h 1297479"/>
              <a:gd name="connsiteX1" fmla="*/ 12192000 w 12192000"/>
              <a:gd name="connsiteY1" fmla="*/ 0 h 1297479"/>
              <a:gd name="connsiteX2" fmla="*/ 12192000 w 12192000"/>
              <a:gd name="connsiteY2" fmla="*/ 1297479 h 1297479"/>
              <a:gd name="connsiteX3" fmla="*/ 0 w 12192000"/>
              <a:gd name="connsiteY3" fmla="*/ 1297479 h 1297479"/>
              <a:gd name="connsiteX4" fmla="*/ 0 w 12192000"/>
              <a:gd name="connsiteY4" fmla="*/ 0 h 1297479"/>
              <a:gd name="connsiteX0" fmla="*/ 0 w 12192000"/>
              <a:gd name="connsiteY0" fmla="*/ 632921 h 1930400"/>
              <a:gd name="connsiteX1" fmla="*/ 4978400 w 12192000"/>
              <a:gd name="connsiteY1" fmla="*/ 0 h 1930400"/>
              <a:gd name="connsiteX2" fmla="*/ 12192000 w 12192000"/>
              <a:gd name="connsiteY2" fmla="*/ 632921 h 1930400"/>
              <a:gd name="connsiteX3" fmla="*/ 12192000 w 12192000"/>
              <a:gd name="connsiteY3" fmla="*/ 1930400 h 1930400"/>
              <a:gd name="connsiteX4" fmla="*/ 0 w 12192000"/>
              <a:gd name="connsiteY4" fmla="*/ 1930400 h 1930400"/>
              <a:gd name="connsiteX5" fmla="*/ 0 w 12192000"/>
              <a:gd name="connsiteY5" fmla="*/ 632921 h 1930400"/>
              <a:gd name="connsiteX0" fmla="*/ 0 w 12192000"/>
              <a:gd name="connsiteY0" fmla="*/ 634064 h 1931543"/>
              <a:gd name="connsiteX1" fmla="*/ 1854200 w 12192000"/>
              <a:gd name="connsiteY1" fmla="*/ 475277 h 1931543"/>
              <a:gd name="connsiteX2" fmla="*/ 4978400 w 12192000"/>
              <a:gd name="connsiteY2" fmla="*/ 1143 h 1931543"/>
              <a:gd name="connsiteX3" fmla="*/ 12192000 w 12192000"/>
              <a:gd name="connsiteY3" fmla="*/ 634064 h 1931543"/>
              <a:gd name="connsiteX4" fmla="*/ 12192000 w 12192000"/>
              <a:gd name="connsiteY4" fmla="*/ 1931543 h 1931543"/>
              <a:gd name="connsiteX5" fmla="*/ 0 w 12192000"/>
              <a:gd name="connsiteY5" fmla="*/ 1931543 h 1931543"/>
              <a:gd name="connsiteX6" fmla="*/ 0 w 12192000"/>
              <a:gd name="connsiteY6" fmla="*/ 634064 h 1931543"/>
              <a:gd name="connsiteX0" fmla="*/ 0 w 12192000"/>
              <a:gd name="connsiteY0" fmla="*/ 634064 h 1931543"/>
              <a:gd name="connsiteX1" fmla="*/ 1854200 w 12192000"/>
              <a:gd name="connsiteY1" fmla="*/ 475277 h 1931543"/>
              <a:gd name="connsiteX2" fmla="*/ 4978400 w 12192000"/>
              <a:gd name="connsiteY2" fmla="*/ 1143 h 1931543"/>
              <a:gd name="connsiteX3" fmla="*/ 12192000 w 12192000"/>
              <a:gd name="connsiteY3" fmla="*/ 634064 h 1931543"/>
              <a:gd name="connsiteX4" fmla="*/ 12192000 w 12192000"/>
              <a:gd name="connsiteY4" fmla="*/ 1931543 h 1931543"/>
              <a:gd name="connsiteX5" fmla="*/ 0 w 12192000"/>
              <a:gd name="connsiteY5" fmla="*/ 1931543 h 1931543"/>
              <a:gd name="connsiteX6" fmla="*/ 0 w 12192000"/>
              <a:gd name="connsiteY6" fmla="*/ 634064 h 1931543"/>
              <a:gd name="connsiteX0" fmla="*/ 0 w 12192000"/>
              <a:gd name="connsiteY0" fmla="*/ 634064 h 1931543"/>
              <a:gd name="connsiteX1" fmla="*/ 626533 w 12192000"/>
              <a:gd name="connsiteY1" fmla="*/ 593811 h 1931543"/>
              <a:gd name="connsiteX2" fmla="*/ 1854200 w 12192000"/>
              <a:gd name="connsiteY2" fmla="*/ 475277 h 1931543"/>
              <a:gd name="connsiteX3" fmla="*/ 4978400 w 12192000"/>
              <a:gd name="connsiteY3" fmla="*/ 1143 h 1931543"/>
              <a:gd name="connsiteX4" fmla="*/ 12192000 w 12192000"/>
              <a:gd name="connsiteY4" fmla="*/ 634064 h 1931543"/>
              <a:gd name="connsiteX5" fmla="*/ 12192000 w 12192000"/>
              <a:gd name="connsiteY5" fmla="*/ 1931543 h 1931543"/>
              <a:gd name="connsiteX6" fmla="*/ 0 w 12192000"/>
              <a:gd name="connsiteY6" fmla="*/ 1931543 h 1931543"/>
              <a:gd name="connsiteX7" fmla="*/ 0 w 12192000"/>
              <a:gd name="connsiteY7" fmla="*/ 634064 h 1931543"/>
              <a:gd name="connsiteX0" fmla="*/ 0 w 12192000"/>
              <a:gd name="connsiteY0" fmla="*/ 634064 h 1931543"/>
              <a:gd name="connsiteX1" fmla="*/ 127000 w 12192000"/>
              <a:gd name="connsiteY1" fmla="*/ 636144 h 1931543"/>
              <a:gd name="connsiteX2" fmla="*/ 626533 w 12192000"/>
              <a:gd name="connsiteY2" fmla="*/ 593811 h 1931543"/>
              <a:gd name="connsiteX3" fmla="*/ 1854200 w 12192000"/>
              <a:gd name="connsiteY3" fmla="*/ 475277 h 1931543"/>
              <a:gd name="connsiteX4" fmla="*/ 4978400 w 12192000"/>
              <a:gd name="connsiteY4" fmla="*/ 1143 h 1931543"/>
              <a:gd name="connsiteX5" fmla="*/ 12192000 w 12192000"/>
              <a:gd name="connsiteY5" fmla="*/ 634064 h 1931543"/>
              <a:gd name="connsiteX6" fmla="*/ 12192000 w 12192000"/>
              <a:gd name="connsiteY6" fmla="*/ 1931543 h 1931543"/>
              <a:gd name="connsiteX7" fmla="*/ 0 w 12192000"/>
              <a:gd name="connsiteY7" fmla="*/ 1931543 h 1931543"/>
              <a:gd name="connsiteX8" fmla="*/ 0 w 12192000"/>
              <a:gd name="connsiteY8" fmla="*/ 634064 h 1931543"/>
              <a:gd name="connsiteX0" fmla="*/ 9407 w 12201407"/>
              <a:gd name="connsiteY0" fmla="*/ 634064 h 1931543"/>
              <a:gd name="connsiteX1" fmla="*/ 9407 w 12201407"/>
              <a:gd name="connsiteY1" fmla="*/ 653078 h 1931543"/>
              <a:gd name="connsiteX2" fmla="*/ 136407 w 12201407"/>
              <a:gd name="connsiteY2" fmla="*/ 636144 h 1931543"/>
              <a:gd name="connsiteX3" fmla="*/ 635940 w 12201407"/>
              <a:gd name="connsiteY3" fmla="*/ 593811 h 1931543"/>
              <a:gd name="connsiteX4" fmla="*/ 1863607 w 12201407"/>
              <a:gd name="connsiteY4" fmla="*/ 475277 h 1931543"/>
              <a:gd name="connsiteX5" fmla="*/ 4987807 w 12201407"/>
              <a:gd name="connsiteY5" fmla="*/ 1143 h 1931543"/>
              <a:gd name="connsiteX6" fmla="*/ 12201407 w 12201407"/>
              <a:gd name="connsiteY6" fmla="*/ 634064 h 1931543"/>
              <a:gd name="connsiteX7" fmla="*/ 12201407 w 12201407"/>
              <a:gd name="connsiteY7" fmla="*/ 1931543 h 1931543"/>
              <a:gd name="connsiteX8" fmla="*/ 9407 w 12201407"/>
              <a:gd name="connsiteY8" fmla="*/ 1931543 h 1931543"/>
              <a:gd name="connsiteX9" fmla="*/ 9407 w 12201407"/>
              <a:gd name="connsiteY9" fmla="*/ 634064 h 1931543"/>
              <a:gd name="connsiteX0" fmla="*/ 9407 w 12201407"/>
              <a:gd name="connsiteY0" fmla="*/ 634064 h 1931543"/>
              <a:gd name="connsiteX1" fmla="*/ 9407 w 12201407"/>
              <a:gd name="connsiteY1" fmla="*/ 653078 h 1931543"/>
              <a:gd name="connsiteX2" fmla="*/ 136407 w 12201407"/>
              <a:gd name="connsiteY2" fmla="*/ 636144 h 1931543"/>
              <a:gd name="connsiteX3" fmla="*/ 517408 w 12201407"/>
              <a:gd name="connsiteY3" fmla="*/ 543011 h 1931543"/>
              <a:gd name="connsiteX4" fmla="*/ 635940 w 12201407"/>
              <a:gd name="connsiteY4" fmla="*/ 593811 h 1931543"/>
              <a:gd name="connsiteX5" fmla="*/ 1863607 w 12201407"/>
              <a:gd name="connsiteY5" fmla="*/ 475277 h 1931543"/>
              <a:gd name="connsiteX6" fmla="*/ 4987807 w 12201407"/>
              <a:gd name="connsiteY6" fmla="*/ 1143 h 1931543"/>
              <a:gd name="connsiteX7" fmla="*/ 12201407 w 12201407"/>
              <a:gd name="connsiteY7" fmla="*/ 634064 h 1931543"/>
              <a:gd name="connsiteX8" fmla="*/ 12201407 w 12201407"/>
              <a:gd name="connsiteY8" fmla="*/ 1931543 h 1931543"/>
              <a:gd name="connsiteX9" fmla="*/ 9407 w 12201407"/>
              <a:gd name="connsiteY9" fmla="*/ 1931543 h 1931543"/>
              <a:gd name="connsiteX10" fmla="*/ 9407 w 12201407"/>
              <a:gd name="connsiteY10" fmla="*/ 634064 h 1931543"/>
              <a:gd name="connsiteX0" fmla="*/ 9407 w 12201407"/>
              <a:gd name="connsiteY0" fmla="*/ 634064 h 1931543"/>
              <a:gd name="connsiteX1" fmla="*/ 9407 w 12201407"/>
              <a:gd name="connsiteY1" fmla="*/ 653078 h 1931543"/>
              <a:gd name="connsiteX2" fmla="*/ 144873 w 12201407"/>
              <a:gd name="connsiteY2" fmla="*/ 619210 h 1931543"/>
              <a:gd name="connsiteX3" fmla="*/ 517408 w 12201407"/>
              <a:gd name="connsiteY3" fmla="*/ 543011 h 1931543"/>
              <a:gd name="connsiteX4" fmla="*/ 635940 w 12201407"/>
              <a:gd name="connsiteY4" fmla="*/ 593811 h 1931543"/>
              <a:gd name="connsiteX5" fmla="*/ 1863607 w 12201407"/>
              <a:gd name="connsiteY5" fmla="*/ 475277 h 1931543"/>
              <a:gd name="connsiteX6" fmla="*/ 4987807 w 12201407"/>
              <a:gd name="connsiteY6" fmla="*/ 1143 h 1931543"/>
              <a:gd name="connsiteX7" fmla="*/ 12201407 w 12201407"/>
              <a:gd name="connsiteY7" fmla="*/ 634064 h 1931543"/>
              <a:gd name="connsiteX8" fmla="*/ 12201407 w 12201407"/>
              <a:gd name="connsiteY8" fmla="*/ 1931543 h 1931543"/>
              <a:gd name="connsiteX9" fmla="*/ 9407 w 12201407"/>
              <a:gd name="connsiteY9" fmla="*/ 1931543 h 1931543"/>
              <a:gd name="connsiteX10" fmla="*/ 9407 w 12201407"/>
              <a:gd name="connsiteY10" fmla="*/ 634064 h 1931543"/>
              <a:gd name="connsiteX0" fmla="*/ 9407 w 12201407"/>
              <a:gd name="connsiteY0" fmla="*/ 634064 h 1931543"/>
              <a:gd name="connsiteX1" fmla="*/ 9407 w 12201407"/>
              <a:gd name="connsiteY1" fmla="*/ 653078 h 1931543"/>
              <a:gd name="connsiteX2" fmla="*/ 144873 w 12201407"/>
              <a:gd name="connsiteY2" fmla="*/ 619210 h 1931543"/>
              <a:gd name="connsiteX3" fmla="*/ 517408 w 12201407"/>
              <a:gd name="connsiteY3" fmla="*/ 543011 h 1931543"/>
              <a:gd name="connsiteX4" fmla="*/ 1152407 w 12201407"/>
              <a:gd name="connsiteY4" fmla="*/ 517611 h 1931543"/>
              <a:gd name="connsiteX5" fmla="*/ 1863607 w 12201407"/>
              <a:gd name="connsiteY5" fmla="*/ 475277 h 1931543"/>
              <a:gd name="connsiteX6" fmla="*/ 4987807 w 12201407"/>
              <a:gd name="connsiteY6" fmla="*/ 1143 h 1931543"/>
              <a:gd name="connsiteX7" fmla="*/ 12201407 w 12201407"/>
              <a:gd name="connsiteY7" fmla="*/ 634064 h 1931543"/>
              <a:gd name="connsiteX8" fmla="*/ 12201407 w 12201407"/>
              <a:gd name="connsiteY8" fmla="*/ 1931543 h 1931543"/>
              <a:gd name="connsiteX9" fmla="*/ 9407 w 12201407"/>
              <a:gd name="connsiteY9" fmla="*/ 1931543 h 1931543"/>
              <a:gd name="connsiteX10" fmla="*/ 9407 w 12201407"/>
              <a:gd name="connsiteY10" fmla="*/ 634064 h 1931543"/>
              <a:gd name="connsiteX0" fmla="*/ 9407 w 12201407"/>
              <a:gd name="connsiteY0" fmla="*/ 634064 h 1931543"/>
              <a:gd name="connsiteX1" fmla="*/ 9407 w 12201407"/>
              <a:gd name="connsiteY1" fmla="*/ 653078 h 1931543"/>
              <a:gd name="connsiteX2" fmla="*/ 144873 w 12201407"/>
              <a:gd name="connsiteY2" fmla="*/ 619210 h 1931543"/>
              <a:gd name="connsiteX3" fmla="*/ 534342 w 12201407"/>
              <a:gd name="connsiteY3" fmla="*/ 576878 h 1931543"/>
              <a:gd name="connsiteX4" fmla="*/ 1152407 w 12201407"/>
              <a:gd name="connsiteY4" fmla="*/ 517611 h 1931543"/>
              <a:gd name="connsiteX5" fmla="*/ 1863607 w 12201407"/>
              <a:gd name="connsiteY5" fmla="*/ 475277 h 1931543"/>
              <a:gd name="connsiteX6" fmla="*/ 4987807 w 12201407"/>
              <a:gd name="connsiteY6" fmla="*/ 1143 h 1931543"/>
              <a:gd name="connsiteX7" fmla="*/ 12201407 w 12201407"/>
              <a:gd name="connsiteY7" fmla="*/ 634064 h 1931543"/>
              <a:gd name="connsiteX8" fmla="*/ 12201407 w 12201407"/>
              <a:gd name="connsiteY8" fmla="*/ 1931543 h 1931543"/>
              <a:gd name="connsiteX9" fmla="*/ 9407 w 12201407"/>
              <a:gd name="connsiteY9" fmla="*/ 1931543 h 1931543"/>
              <a:gd name="connsiteX10" fmla="*/ 9407 w 12201407"/>
              <a:gd name="connsiteY10" fmla="*/ 634064 h 1931543"/>
              <a:gd name="connsiteX0" fmla="*/ 9407 w 12201407"/>
              <a:gd name="connsiteY0" fmla="*/ 634064 h 1931543"/>
              <a:gd name="connsiteX1" fmla="*/ 9407 w 12201407"/>
              <a:gd name="connsiteY1" fmla="*/ 653078 h 1931543"/>
              <a:gd name="connsiteX2" fmla="*/ 144873 w 12201407"/>
              <a:gd name="connsiteY2" fmla="*/ 619210 h 1931543"/>
              <a:gd name="connsiteX3" fmla="*/ 534342 w 12201407"/>
              <a:gd name="connsiteY3" fmla="*/ 576878 h 1931543"/>
              <a:gd name="connsiteX4" fmla="*/ 1237073 w 12201407"/>
              <a:gd name="connsiteY4" fmla="*/ 458344 h 1931543"/>
              <a:gd name="connsiteX5" fmla="*/ 1863607 w 12201407"/>
              <a:gd name="connsiteY5" fmla="*/ 475277 h 1931543"/>
              <a:gd name="connsiteX6" fmla="*/ 4987807 w 12201407"/>
              <a:gd name="connsiteY6" fmla="*/ 1143 h 1931543"/>
              <a:gd name="connsiteX7" fmla="*/ 12201407 w 12201407"/>
              <a:gd name="connsiteY7" fmla="*/ 634064 h 1931543"/>
              <a:gd name="connsiteX8" fmla="*/ 12201407 w 12201407"/>
              <a:gd name="connsiteY8" fmla="*/ 1931543 h 1931543"/>
              <a:gd name="connsiteX9" fmla="*/ 9407 w 12201407"/>
              <a:gd name="connsiteY9" fmla="*/ 1931543 h 1931543"/>
              <a:gd name="connsiteX10" fmla="*/ 9407 w 12201407"/>
              <a:gd name="connsiteY10" fmla="*/ 634064 h 1931543"/>
              <a:gd name="connsiteX0" fmla="*/ 9407 w 12201407"/>
              <a:gd name="connsiteY0" fmla="*/ 634397 h 1931876"/>
              <a:gd name="connsiteX1" fmla="*/ 9407 w 12201407"/>
              <a:gd name="connsiteY1" fmla="*/ 653411 h 1931876"/>
              <a:gd name="connsiteX2" fmla="*/ 144873 w 12201407"/>
              <a:gd name="connsiteY2" fmla="*/ 619543 h 1931876"/>
              <a:gd name="connsiteX3" fmla="*/ 534342 w 12201407"/>
              <a:gd name="connsiteY3" fmla="*/ 577211 h 1931876"/>
              <a:gd name="connsiteX4" fmla="*/ 1237073 w 12201407"/>
              <a:gd name="connsiteY4" fmla="*/ 458677 h 1931876"/>
              <a:gd name="connsiteX5" fmla="*/ 1897473 w 12201407"/>
              <a:gd name="connsiteY5" fmla="*/ 382476 h 1931876"/>
              <a:gd name="connsiteX6" fmla="*/ 4987807 w 12201407"/>
              <a:gd name="connsiteY6" fmla="*/ 1476 h 1931876"/>
              <a:gd name="connsiteX7" fmla="*/ 12201407 w 12201407"/>
              <a:gd name="connsiteY7" fmla="*/ 634397 h 1931876"/>
              <a:gd name="connsiteX8" fmla="*/ 12201407 w 12201407"/>
              <a:gd name="connsiteY8" fmla="*/ 1931876 h 1931876"/>
              <a:gd name="connsiteX9" fmla="*/ 9407 w 12201407"/>
              <a:gd name="connsiteY9" fmla="*/ 1931876 h 1931876"/>
              <a:gd name="connsiteX10" fmla="*/ 9407 w 12201407"/>
              <a:gd name="connsiteY10" fmla="*/ 634397 h 1931876"/>
              <a:gd name="connsiteX0" fmla="*/ 9407 w 12201407"/>
              <a:gd name="connsiteY0" fmla="*/ 663907 h 1961386"/>
              <a:gd name="connsiteX1" fmla="*/ 9407 w 12201407"/>
              <a:gd name="connsiteY1" fmla="*/ 682921 h 1961386"/>
              <a:gd name="connsiteX2" fmla="*/ 144873 w 12201407"/>
              <a:gd name="connsiteY2" fmla="*/ 649053 h 1961386"/>
              <a:gd name="connsiteX3" fmla="*/ 534342 w 12201407"/>
              <a:gd name="connsiteY3" fmla="*/ 606721 h 1961386"/>
              <a:gd name="connsiteX4" fmla="*/ 1237073 w 12201407"/>
              <a:gd name="connsiteY4" fmla="*/ 488187 h 1961386"/>
              <a:gd name="connsiteX5" fmla="*/ 1897473 w 12201407"/>
              <a:gd name="connsiteY5" fmla="*/ 411986 h 1961386"/>
              <a:gd name="connsiteX6" fmla="*/ 3641608 w 12201407"/>
              <a:gd name="connsiteY6" fmla="*/ 157987 h 1961386"/>
              <a:gd name="connsiteX7" fmla="*/ 4987807 w 12201407"/>
              <a:gd name="connsiteY7" fmla="*/ 30986 h 1961386"/>
              <a:gd name="connsiteX8" fmla="*/ 12201407 w 12201407"/>
              <a:gd name="connsiteY8" fmla="*/ 663907 h 1961386"/>
              <a:gd name="connsiteX9" fmla="*/ 12201407 w 12201407"/>
              <a:gd name="connsiteY9" fmla="*/ 1961386 h 1961386"/>
              <a:gd name="connsiteX10" fmla="*/ 9407 w 12201407"/>
              <a:gd name="connsiteY10" fmla="*/ 1961386 h 1961386"/>
              <a:gd name="connsiteX11" fmla="*/ 9407 w 12201407"/>
              <a:gd name="connsiteY11" fmla="*/ 663907 h 1961386"/>
              <a:gd name="connsiteX0" fmla="*/ 9407 w 12201407"/>
              <a:gd name="connsiteY0" fmla="*/ 595174 h 1892653"/>
              <a:gd name="connsiteX1" fmla="*/ 9407 w 12201407"/>
              <a:gd name="connsiteY1" fmla="*/ 614188 h 1892653"/>
              <a:gd name="connsiteX2" fmla="*/ 144873 w 12201407"/>
              <a:gd name="connsiteY2" fmla="*/ 580320 h 1892653"/>
              <a:gd name="connsiteX3" fmla="*/ 534342 w 12201407"/>
              <a:gd name="connsiteY3" fmla="*/ 537988 h 1892653"/>
              <a:gd name="connsiteX4" fmla="*/ 1237073 w 12201407"/>
              <a:gd name="connsiteY4" fmla="*/ 419454 h 1892653"/>
              <a:gd name="connsiteX5" fmla="*/ 1897473 w 12201407"/>
              <a:gd name="connsiteY5" fmla="*/ 343253 h 1892653"/>
              <a:gd name="connsiteX6" fmla="*/ 3641608 w 12201407"/>
              <a:gd name="connsiteY6" fmla="*/ 89254 h 1892653"/>
              <a:gd name="connsiteX7" fmla="*/ 5741341 w 12201407"/>
              <a:gd name="connsiteY7" fmla="*/ 46920 h 1892653"/>
              <a:gd name="connsiteX8" fmla="*/ 12201407 w 12201407"/>
              <a:gd name="connsiteY8" fmla="*/ 595174 h 1892653"/>
              <a:gd name="connsiteX9" fmla="*/ 12201407 w 12201407"/>
              <a:gd name="connsiteY9" fmla="*/ 1892653 h 1892653"/>
              <a:gd name="connsiteX10" fmla="*/ 9407 w 12201407"/>
              <a:gd name="connsiteY10" fmla="*/ 1892653 h 1892653"/>
              <a:gd name="connsiteX11" fmla="*/ 9407 w 12201407"/>
              <a:gd name="connsiteY11" fmla="*/ 595174 h 1892653"/>
              <a:gd name="connsiteX0" fmla="*/ 9407 w 12201407"/>
              <a:gd name="connsiteY0" fmla="*/ 621168 h 1918647"/>
              <a:gd name="connsiteX1" fmla="*/ 9407 w 12201407"/>
              <a:gd name="connsiteY1" fmla="*/ 640182 h 1918647"/>
              <a:gd name="connsiteX2" fmla="*/ 144873 w 12201407"/>
              <a:gd name="connsiteY2" fmla="*/ 606314 h 1918647"/>
              <a:gd name="connsiteX3" fmla="*/ 534342 w 12201407"/>
              <a:gd name="connsiteY3" fmla="*/ 563982 h 1918647"/>
              <a:gd name="connsiteX4" fmla="*/ 1237073 w 12201407"/>
              <a:gd name="connsiteY4" fmla="*/ 445448 h 1918647"/>
              <a:gd name="connsiteX5" fmla="*/ 1897473 w 12201407"/>
              <a:gd name="connsiteY5" fmla="*/ 369247 h 1918647"/>
              <a:gd name="connsiteX6" fmla="*/ 3641608 w 12201407"/>
              <a:gd name="connsiteY6" fmla="*/ 115248 h 1918647"/>
              <a:gd name="connsiteX7" fmla="*/ 6003807 w 12201407"/>
              <a:gd name="connsiteY7" fmla="*/ 39047 h 1918647"/>
              <a:gd name="connsiteX8" fmla="*/ 12201407 w 12201407"/>
              <a:gd name="connsiteY8" fmla="*/ 621168 h 1918647"/>
              <a:gd name="connsiteX9" fmla="*/ 12201407 w 12201407"/>
              <a:gd name="connsiteY9" fmla="*/ 1918647 h 1918647"/>
              <a:gd name="connsiteX10" fmla="*/ 9407 w 12201407"/>
              <a:gd name="connsiteY10" fmla="*/ 1918647 h 1918647"/>
              <a:gd name="connsiteX11" fmla="*/ 9407 w 12201407"/>
              <a:gd name="connsiteY11" fmla="*/ 621168 h 1918647"/>
              <a:gd name="connsiteX0" fmla="*/ 9407 w 12201407"/>
              <a:gd name="connsiteY0" fmla="*/ 617474 h 1914953"/>
              <a:gd name="connsiteX1" fmla="*/ 9407 w 12201407"/>
              <a:gd name="connsiteY1" fmla="*/ 636488 h 1914953"/>
              <a:gd name="connsiteX2" fmla="*/ 144873 w 12201407"/>
              <a:gd name="connsiteY2" fmla="*/ 602620 h 1914953"/>
              <a:gd name="connsiteX3" fmla="*/ 534342 w 12201407"/>
              <a:gd name="connsiteY3" fmla="*/ 560288 h 1914953"/>
              <a:gd name="connsiteX4" fmla="*/ 1237073 w 12201407"/>
              <a:gd name="connsiteY4" fmla="*/ 441754 h 1914953"/>
              <a:gd name="connsiteX5" fmla="*/ 1897473 w 12201407"/>
              <a:gd name="connsiteY5" fmla="*/ 365553 h 1914953"/>
              <a:gd name="connsiteX6" fmla="*/ 3641608 w 12201407"/>
              <a:gd name="connsiteY6" fmla="*/ 111554 h 1914953"/>
              <a:gd name="connsiteX7" fmla="*/ 6003807 w 12201407"/>
              <a:gd name="connsiteY7" fmla="*/ 35353 h 1914953"/>
              <a:gd name="connsiteX8" fmla="*/ 12201407 w 12201407"/>
              <a:gd name="connsiteY8" fmla="*/ 617474 h 1914953"/>
              <a:gd name="connsiteX9" fmla="*/ 12201407 w 12201407"/>
              <a:gd name="connsiteY9" fmla="*/ 1914953 h 1914953"/>
              <a:gd name="connsiteX10" fmla="*/ 9407 w 12201407"/>
              <a:gd name="connsiteY10" fmla="*/ 1914953 h 1914953"/>
              <a:gd name="connsiteX11" fmla="*/ 9407 w 12201407"/>
              <a:gd name="connsiteY11" fmla="*/ 617474 h 1914953"/>
              <a:gd name="connsiteX0" fmla="*/ 9407 w 12201407"/>
              <a:gd name="connsiteY0" fmla="*/ 1086577 h 2384056"/>
              <a:gd name="connsiteX1" fmla="*/ 9407 w 12201407"/>
              <a:gd name="connsiteY1" fmla="*/ 1105591 h 2384056"/>
              <a:gd name="connsiteX2" fmla="*/ 144873 w 12201407"/>
              <a:gd name="connsiteY2" fmla="*/ 1071723 h 2384056"/>
              <a:gd name="connsiteX3" fmla="*/ 534342 w 12201407"/>
              <a:gd name="connsiteY3" fmla="*/ 1029391 h 2384056"/>
              <a:gd name="connsiteX4" fmla="*/ 1237073 w 12201407"/>
              <a:gd name="connsiteY4" fmla="*/ 910857 h 2384056"/>
              <a:gd name="connsiteX5" fmla="*/ 1897473 w 12201407"/>
              <a:gd name="connsiteY5" fmla="*/ 834656 h 2384056"/>
              <a:gd name="connsiteX6" fmla="*/ 3641608 w 12201407"/>
              <a:gd name="connsiteY6" fmla="*/ 580657 h 2384056"/>
              <a:gd name="connsiteX7" fmla="*/ 6003807 w 12201407"/>
              <a:gd name="connsiteY7" fmla="*/ 504456 h 2384056"/>
              <a:gd name="connsiteX8" fmla="*/ 12201407 w 12201407"/>
              <a:gd name="connsiteY8" fmla="*/ 1086577 h 2384056"/>
              <a:gd name="connsiteX9" fmla="*/ 12201407 w 12201407"/>
              <a:gd name="connsiteY9" fmla="*/ 2384056 h 2384056"/>
              <a:gd name="connsiteX10" fmla="*/ 9407 w 12201407"/>
              <a:gd name="connsiteY10" fmla="*/ 2384056 h 2384056"/>
              <a:gd name="connsiteX11" fmla="*/ 9407 w 12201407"/>
              <a:gd name="connsiteY11" fmla="*/ 1086577 h 2384056"/>
              <a:gd name="connsiteX0" fmla="*/ 9407 w 12201407"/>
              <a:gd name="connsiteY0" fmla="*/ 969902 h 2267381"/>
              <a:gd name="connsiteX1" fmla="*/ 9407 w 12201407"/>
              <a:gd name="connsiteY1" fmla="*/ 988916 h 2267381"/>
              <a:gd name="connsiteX2" fmla="*/ 144873 w 12201407"/>
              <a:gd name="connsiteY2" fmla="*/ 955048 h 2267381"/>
              <a:gd name="connsiteX3" fmla="*/ 534342 w 12201407"/>
              <a:gd name="connsiteY3" fmla="*/ 912716 h 2267381"/>
              <a:gd name="connsiteX4" fmla="*/ 1237073 w 12201407"/>
              <a:gd name="connsiteY4" fmla="*/ 794182 h 2267381"/>
              <a:gd name="connsiteX5" fmla="*/ 1897473 w 12201407"/>
              <a:gd name="connsiteY5" fmla="*/ 717981 h 2267381"/>
              <a:gd name="connsiteX6" fmla="*/ 3641608 w 12201407"/>
              <a:gd name="connsiteY6" fmla="*/ 463982 h 2267381"/>
              <a:gd name="connsiteX7" fmla="*/ 6003807 w 12201407"/>
              <a:gd name="connsiteY7" fmla="*/ 387781 h 2267381"/>
              <a:gd name="connsiteX8" fmla="*/ 9026408 w 12201407"/>
              <a:gd name="connsiteY8" fmla="*/ 15249 h 2267381"/>
              <a:gd name="connsiteX9" fmla="*/ 12201407 w 12201407"/>
              <a:gd name="connsiteY9" fmla="*/ 969902 h 2267381"/>
              <a:gd name="connsiteX10" fmla="*/ 12201407 w 12201407"/>
              <a:gd name="connsiteY10" fmla="*/ 2267381 h 2267381"/>
              <a:gd name="connsiteX11" fmla="*/ 9407 w 12201407"/>
              <a:gd name="connsiteY11" fmla="*/ 2267381 h 2267381"/>
              <a:gd name="connsiteX12" fmla="*/ 9407 w 12201407"/>
              <a:gd name="connsiteY12" fmla="*/ 969902 h 2267381"/>
              <a:gd name="connsiteX0" fmla="*/ 9407 w 12201407"/>
              <a:gd name="connsiteY0" fmla="*/ 1126805 h 2424284"/>
              <a:gd name="connsiteX1" fmla="*/ 9407 w 12201407"/>
              <a:gd name="connsiteY1" fmla="*/ 1145819 h 2424284"/>
              <a:gd name="connsiteX2" fmla="*/ 144873 w 12201407"/>
              <a:gd name="connsiteY2" fmla="*/ 1111951 h 2424284"/>
              <a:gd name="connsiteX3" fmla="*/ 534342 w 12201407"/>
              <a:gd name="connsiteY3" fmla="*/ 1069619 h 2424284"/>
              <a:gd name="connsiteX4" fmla="*/ 1237073 w 12201407"/>
              <a:gd name="connsiteY4" fmla="*/ 951085 h 2424284"/>
              <a:gd name="connsiteX5" fmla="*/ 1897473 w 12201407"/>
              <a:gd name="connsiteY5" fmla="*/ 874884 h 2424284"/>
              <a:gd name="connsiteX6" fmla="*/ 3641608 w 12201407"/>
              <a:gd name="connsiteY6" fmla="*/ 620885 h 2424284"/>
              <a:gd name="connsiteX7" fmla="*/ 6003807 w 12201407"/>
              <a:gd name="connsiteY7" fmla="*/ 544684 h 2424284"/>
              <a:gd name="connsiteX8" fmla="*/ 9026408 w 12201407"/>
              <a:gd name="connsiteY8" fmla="*/ 172152 h 2424284"/>
              <a:gd name="connsiteX9" fmla="*/ 12201407 w 12201407"/>
              <a:gd name="connsiteY9" fmla="*/ 1126805 h 2424284"/>
              <a:gd name="connsiteX10" fmla="*/ 12201407 w 12201407"/>
              <a:gd name="connsiteY10" fmla="*/ 2424284 h 2424284"/>
              <a:gd name="connsiteX11" fmla="*/ 9407 w 12201407"/>
              <a:gd name="connsiteY11" fmla="*/ 2424284 h 2424284"/>
              <a:gd name="connsiteX12" fmla="*/ 9407 w 12201407"/>
              <a:gd name="connsiteY12" fmla="*/ 1126805 h 2424284"/>
              <a:gd name="connsiteX0" fmla="*/ 9407 w 12201407"/>
              <a:gd name="connsiteY0" fmla="*/ 1126805 h 2424284"/>
              <a:gd name="connsiteX1" fmla="*/ 9407 w 12201407"/>
              <a:gd name="connsiteY1" fmla="*/ 1145819 h 2424284"/>
              <a:gd name="connsiteX2" fmla="*/ 144873 w 12201407"/>
              <a:gd name="connsiteY2" fmla="*/ 1111951 h 2424284"/>
              <a:gd name="connsiteX3" fmla="*/ 534342 w 12201407"/>
              <a:gd name="connsiteY3" fmla="*/ 1069619 h 2424284"/>
              <a:gd name="connsiteX4" fmla="*/ 1237073 w 12201407"/>
              <a:gd name="connsiteY4" fmla="*/ 951085 h 2424284"/>
              <a:gd name="connsiteX5" fmla="*/ 1897473 w 12201407"/>
              <a:gd name="connsiteY5" fmla="*/ 874884 h 2424284"/>
              <a:gd name="connsiteX6" fmla="*/ 3641608 w 12201407"/>
              <a:gd name="connsiteY6" fmla="*/ 620885 h 2424284"/>
              <a:gd name="connsiteX7" fmla="*/ 6003807 w 12201407"/>
              <a:gd name="connsiteY7" fmla="*/ 544684 h 2424284"/>
              <a:gd name="connsiteX8" fmla="*/ 9026408 w 12201407"/>
              <a:gd name="connsiteY8" fmla="*/ 172152 h 2424284"/>
              <a:gd name="connsiteX9" fmla="*/ 12201407 w 12201407"/>
              <a:gd name="connsiteY9" fmla="*/ 1126805 h 2424284"/>
              <a:gd name="connsiteX10" fmla="*/ 12201407 w 12201407"/>
              <a:gd name="connsiteY10" fmla="*/ 2424284 h 2424284"/>
              <a:gd name="connsiteX11" fmla="*/ 9407 w 12201407"/>
              <a:gd name="connsiteY11" fmla="*/ 2424284 h 2424284"/>
              <a:gd name="connsiteX12" fmla="*/ 9407 w 12201407"/>
              <a:gd name="connsiteY12" fmla="*/ 1126805 h 2424284"/>
              <a:gd name="connsiteX0" fmla="*/ 9407 w 12201407"/>
              <a:gd name="connsiteY0" fmla="*/ 1222026 h 2519505"/>
              <a:gd name="connsiteX1" fmla="*/ 9407 w 12201407"/>
              <a:gd name="connsiteY1" fmla="*/ 1241040 h 2519505"/>
              <a:gd name="connsiteX2" fmla="*/ 144873 w 12201407"/>
              <a:gd name="connsiteY2" fmla="*/ 1207172 h 2519505"/>
              <a:gd name="connsiteX3" fmla="*/ 534342 w 12201407"/>
              <a:gd name="connsiteY3" fmla="*/ 1164840 h 2519505"/>
              <a:gd name="connsiteX4" fmla="*/ 1237073 w 12201407"/>
              <a:gd name="connsiteY4" fmla="*/ 1046306 h 2519505"/>
              <a:gd name="connsiteX5" fmla="*/ 1897473 w 12201407"/>
              <a:gd name="connsiteY5" fmla="*/ 970105 h 2519505"/>
              <a:gd name="connsiteX6" fmla="*/ 3641608 w 12201407"/>
              <a:gd name="connsiteY6" fmla="*/ 716106 h 2519505"/>
              <a:gd name="connsiteX7" fmla="*/ 6046141 w 12201407"/>
              <a:gd name="connsiteY7" fmla="*/ 208105 h 2519505"/>
              <a:gd name="connsiteX8" fmla="*/ 9026408 w 12201407"/>
              <a:gd name="connsiteY8" fmla="*/ 267373 h 2519505"/>
              <a:gd name="connsiteX9" fmla="*/ 12201407 w 12201407"/>
              <a:gd name="connsiteY9" fmla="*/ 1222026 h 2519505"/>
              <a:gd name="connsiteX10" fmla="*/ 12201407 w 12201407"/>
              <a:gd name="connsiteY10" fmla="*/ 2519505 h 2519505"/>
              <a:gd name="connsiteX11" fmla="*/ 9407 w 12201407"/>
              <a:gd name="connsiteY11" fmla="*/ 2519505 h 2519505"/>
              <a:gd name="connsiteX12" fmla="*/ 9407 w 12201407"/>
              <a:gd name="connsiteY12" fmla="*/ 1222026 h 2519505"/>
              <a:gd name="connsiteX0" fmla="*/ 9407 w 12201407"/>
              <a:gd name="connsiteY0" fmla="*/ 1445030 h 2742509"/>
              <a:gd name="connsiteX1" fmla="*/ 9407 w 12201407"/>
              <a:gd name="connsiteY1" fmla="*/ 1464044 h 2742509"/>
              <a:gd name="connsiteX2" fmla="*/ 144873 w 12201407"/>
              <a:gd name="connsiteY2" fmla="*/ 1430176 h 2742509"/>
              <a:gd name="connsiteX3" fmla="*/ 534342 w 12201407"/>
              <a:gd name="connsiteY3" fmla="*/ 1387844 h 2742509"/>
              <a:gd name="connsiteX4" fmla="*/ 1237073 w 12201407"/>
              <a:gd name="connsiteY4" fmla="*/ 1269310 h 2742509"/>
              <a:gd name="connsiteX5" fmla="*/ 1897473 w 12201407"/>
              <a:gd name="connsiteY5" fmla="*/ 1193109 h 2742509"/>
              <a:gd name="connsiteX6" fmla="*/ 3641608 w 12201407"/>
              <a:gd name="connsiteY6" fmla="*/ 939110 h 2742509"/>
              <a:gd name="connsiteX7" fmla="*/ 6046141 w 12201407"/>
              <a:gd name="connsiteY7" fmla="*/ 431109 h 2742509"/>
              <a:gd name="connsiteX8" fmla="*/ 9128008 w 12201407"/>
              <a:gd name="connsiteY8" fmla="*/ 194043 h 2742509"/>
              <a:gd name="connsiteX9" fmla="*/ 12201407 w 12201407"/>
              <a:gd name="connsiteY9" fmla="*/ 1445030 h 2742509"/>
              <a:gd name="connsiteX10" fmla="*/ 12201407 w 12201407"/>
              <a:gd name="connsiteY10" fmla="*/ 2742509 h 2742509"/>
              <a:gd name="connsiteX11" fmla="*/ 9407 w 12201407"/>
              <a:gd name="connsiteY11" fmla="*/ 2742509 h 2742509"/>
              <a:gd name="connsiteX12" fmla="*/ 9407 w 12201407"/>
              <a:gd name="connsiteY12" fmla="*/ 1445030 h 2742509"/>
              <a:gd name="connsiteX0" fmla="*/ 9407 w 12201407"/>
              <a:gd name="connsiteY0" fmla="*/ 1445030 h 2742509"/>
              <a:gd name="connsiteX1" fmla="*/ 9407 w 12201407"/>
              <a:gd name="connsiteY1" fmla="*/ 1464044 h 2742509"/>
              <a:gd name="connsiteX2" fmla="*/ 144873 w 12201407"/>
              <a:gd name="connsiteY2" fmla="*/ 1430176 h 2742509"/>
              <a:gd name="connsiteX3" fmla="*/ 534342 w 12201407"/>
              <a:gd name="connsiteY3" fmla="*/ 1387844 h 2742509"/>
              <a:gd name="connsiteX4" fmla="*/ 1237073 w 12201407"/>
              <a:gd name="connsiteY4" fmla="*/ 1269310 h 2742509"/>
              <a:gd name="connsiteX5" fmla="*/ 1889006 w 12201407"/>
              <a:gd name="connsiteY5" fmla="*/ 1023776 h 2742509"/>
              <a:gd name="connsiteX6" fmla="*/ 3641608 w 12201407"/>
              <a:gd name="connsiteY6" fmla="*/ 939110 h 2742509"/>
              <a:gd name="connsiteX7" fmla="*/ 6046141 w 12201407"/>
              <a:gd name="connsiteY7" fmla="*/ 431109 h 2742509"/>
              <a:gd name="connsiteX8" fmla="*/ 9128008 w 12201407"/>
              <a:gd name="connsiteY8" fmla="*/ 194043 h 2742509"/>
              <a:gd name="connsiteX9" fmla="*/ 12201407 w 12201407"/>
              <a:gd name="connsiteY9" fmla="*/ 1445030 h 2742509"/>
              <a:gd name="connsiteX10" fmla="*/ 12201407 w 12201407"/>
              <a:gd name="connsiteY10" fmla="*/ 2742509 h 2742509"/>
              <a:gd name="connsiteX11" fmla="*/ 9407 w 12201407"/>
              <a:gd name="connsiteY11" fmla="*/ 2742509 h 2742509"/>
              <a:gd name="connsiteX12" fmla="*/ 9407 w 12201407"/>
              <a:gd name="connsiteY12" fmla="*/ 1445030 h 2742509"/>
              <a:gd name="connsiteX0" fmla="*/ 9407 w 12201407"/>
              <a:gd name="connsiteY0" fmla="*/ 1445030 h 2742509"/>
              <a:gd name="connsiteX1" fmla="*/ 9407 w 12201407"/>
              <a:gd name="connsiteY1" fmla="*/ 1464044 h 2742509"/>
              <a:gd name="connsiteX2" fmla="*/ 144873 w 12201407"/>
              <a:gd name="connsiteY2" fmla="*/ 1430176 h 2742509"/>
              <a:gd name="connsiteX3" fmla="*/ 534342 w 12201407"/>
              <a:gd name="connsiteY3" fmla="*/ 1387844 h 2742509"/>
              <a:gd name="connsiteX4" fmla="*/ 1228606 w 12201407"/>
              <a:gd name="connsiteY4" fmla="*/ 1083043 h 2742509"/>
              <a:gd name="connsiteX5" fmla="*/ 1889006 w 12201407"/>
              <a:gd name="connsiteY5" fmla="*/ 1023776 h 2742509"/>
              <a:gd name="connsiteX6" fmla="*/ 3641608 w 12201407"/>
              <a:gd name="connsiteY6" fmla="*/ 939110 h 2742509"/>
              <a:gd name="connsiteX7" fmla="*/ 6046141 w 12201407"/>
              <a:gd name="connsiteY7" fmla="*/ 431109 h 2742509"/>
              <a:gd name="connsiteX8" fmla="*/ 9128008 w 12201407"/>
              <a:gd name="connsiteY8" fmla="*/ 194043 h 2742509"/>
              <a:gd name="connsiteX9" fmla="*/ 12201407 w 12201407"/>
              <a:gd name="connsiteY9" fmla="*/ 1445030 h 2742509"/>
              <a:gd name="connsiteX10" fmla="*/ 12201407 w 12201407"/>
              <a:gd name="connsiteY10" fmla="*/ 2742509 h 2742509"/>
              <a:gd name="connsiteX11" fmla="*/ 9407 w 12201407"/>
              <a:gd name="connsiteY11" fmla="*/ 2742509 h 2742509"/>
              <a:gd name="connsiteX12" fmla="*/ 9407 w 12201407"/>
              <a:gd name="connsiteY12" fmla="*/ 1445030 h 2742509"/>
              <a:gd name="connsiteX0" fmla="*/ 9407 w 12201407"/>
              <a:gd name="connsiteY0" fmla="*/ 1445030 h 2742509"/>
              <a:gd name="connsiteX1" fmla="*/ 9407 w 12201407"/>
              <a:gd name="connsiteY1" fmla="*/ 1464044 h 2742509"/>
              <a:gd name="connsiteX2" fmla="*/ 144873 w 12201407"/>
              <a:gd name="connsiteY2" fmla="*/ 1430176 h 2742509"/>
              <a:gd name="connsiteX3" fmla="*/ 551276 w 12201407"/>
              <a:gd name="connsiteY3" fmla="*/ 1260844 h 2742509"/>
              <a:gd name="connsiteX4" fmla="*/ 1228606 w 12201407"/>
              <a:gd name="connsiteY4" fmla="*/ 1083043 h 2742509"/>
              <a:gd name="connsiteX5" fmla="*/ 1889006 w 12201407"/>
              <a:gd name="connsiteY5" fmla="*/ 1023776 h 2742509"/>
              <a:gd name="connsiteX6" fmla="*/ 3641608 w 12201407"/>
              <a:gd name="connsiteY6" fmla="*/ 939110 h 2742509"/>
              <a:gd name="connsiteX7" fmla="*/ 6046141 w 12201407"/>
              <a:gd name="connsiteY7" fmla="*/ 431109 h 2742509"/>
              <a:gd name="connsiteX8" fmla="*/ 9128008 w 12201407"/>
              <a:gd name="connsiteY8" fmla="*/ 194043 h 2742509"/>
              <a:gd name="connsiteX9" fmla="*/ 12201407 w 12201407"/>
              <a:gd name="connsiteY9" fmla="*/ 1445030 h 2742509"/>
              <a:gd name="connsiteX10" fmla="*/ 12201407 w 12201407"/>
              <a:gd name="connsiteY10" fmla="*/ 2742509 h 2742509"/>
              <a:gd name="connsiteX11" fmla="*/ 9407 w 12201407"/>
              <a:gd name="connsiteY11" fmla="*/ 2742509 h 2742509"/>
              <a:gd name="connsiteX12" fmla="*/ 9407 w 12201407"/>
              <a:gd name="connsiteY12" fmla="*/ 1445030 h 2742509"/>
              <a:gd name="connsiteX0" fmla="*/ 9407 w 12201407"/>
              <a:gd name="connsiteY0" fmla="*/ 1445030 h 2742509"/>
              <a:gd name="connsiteX1" fmla="*/ 9407 w 12201407"/>
              <a:gd name="connsiteY1" fmla="*/ 1464044 h 2742509"/>
              <a:gd name="connsiteX2" fmla="*/ 43273 w 12201407"/>
              <a:gd name="connsiteY2" fmla="*/ 1176176 h 2742509"/>
              <a:gd name="connsiteX3" fmla="*/ 551276 w 12201407"/>
              <a:gd name="connsiteY3" fmla="*/ 1260844 h 2742509"/>
              <a:gd name="connsiteX4" fmla="*/ 1228606 w 12201407"/>
              <a:gd name="connsiteY4" fmla="*/ 1083043 h 2742509"/>
              <a:gd name="connsiteX5" fmla="*/ 1889006 w 12201407"/>
              <a:gd name="connsiteY5" fmla="*/ 1023776 h 2742509"/>
              <a:gd name="connsiteX6" fmla="*/ 3641608 w 12201407"/>
              <a:gd name="connsiteY6" fmla="*/ 939110 h 2742509"/>
              <a:gd name="connsiteX7" fmla="*/ 6046141 w 12201407"/>
              <a:gd name="connsiteY7" fmla="*/ 431109 h 2742509"/>
              <a:gd name="connsiteX8" fmla="*/ 9128008 w 12201407"/>
              <a:gd name="connsiteY8" fmla="*/ 194043 h 2742509"/>
              <a:gd name="connsiteX9" fmla="*/ 12201407 w 12201407"/>
              <a:gd name="connsiteY9" fmla="*/ 1445030 h 2742509"/>
              <a:gd name="connsiteX10" fmla="*/ 12201407 w 12201407"/>
              <a:gd name="connsiteY10" fmla="*/ 2742509 h 2742509"/>
              <a:gd name="connsiteX11" fmla="*/ 9407 w 12201407"/>
              <a:gd name="connsiteY11" fmla="*/ 2742509 h 2742509"/>
              <a:gd name="connsiteX12" fmla="*/ 9407 w 12201407"/>
              <a:gd name="connsiteY12" fmla="*/ 1445030 h 2742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201407" h="2742509">
                <a:moveTo>
                  <a:pt x="9407" y="1445030"/>
                </a:moveTo>
                <a:cubicBezTo>
                  <a:pt x="9407" y="1212197"/>
                  <a:pt x="-11760" y="1463697"/>
                  <a:pt x="9407" y="1464044"/>
                </a:cubicBezTo>
                <a:cubicBezTo>
                  <a:pt x="30574" y="1464391"/>
                  <a:pt x="-11760" y="1180409"/>
                  <a:pt x="43273" y="1176176"/>
                </a:cubicBezTo>
                <a:cubicBezTo>
                  <a:pt x="98306" y="1171943"/>
                  <a:pt x="468021" y="1267900"/>
                  <a:pt x="551276" y="1260844"/>
                </a:cubicBezTo>
                <a:cubicBezTo>
                  <a:pt x="634532" y="1253789"/>
                  <a:pt x="974606" y="1108443"/>
                  <a:pt x="1228606" y="1083043"/>
                </a:cubicBezTo>
                <a:cubicBezTo>
                  <a:pt x="1482606" y="1057643"/>
                  <a:pt x="1502361" y="1092920"/>
                  <a:pt x="1889006" y="1023776"/>
                </a:cubicBezTo>
                <a:cubicBezTo>
                  <a:pt x="2275651" y="954632"/>
                  <a:pt x="3126552" y="1002610"/>
                  <a:pt x="3641608" y="939110"/>
                </a:cubicBezTo>
                <a:cubicBezTo>
                  <a:pt x="4156664" y="875610"/>
                  <a:pt x="5126097" y="505898"/>
                  <a:pt x="6046141" y="431109"/>
                </a:cubicBezTo>
                <a:cubicBezTo>
                  <a:pt x="6966186" y="356320"/>
                  <a:pt x="8281342" y="-326310"/>
                  <a:pt x="9128008" y="194043"/>
                </a:cubicBezTo>
                <a:cubicBezTo>
                  <a:pt x="10008541" y="333397"/>
                  <a:pt x="11694818" y="1069675"/>
                  <a:pt x="12201407" y="1445030"/>
                </a:cubicBezTo>
                <a:lnTo>
                  <a:pt x="12201407" y="2742509"/>
                </a:lnTo>
                <a:lnTo>
                  <a:pt x="9407" y="2742509"/>
                </a:lnTo>
                <a:lnTo>
                  <a:pt x="9407" y="1445030"/>
                </a:lnTo>
                <a:close/>
              </a:path>
            </a:pathLst>
          </a:custGeom>
          <a:solidFill>
            <a:schemeClr val="accent3">
              <a:alpha val="50000"/>
            </a:schemeClr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333B7E84-EBD4-C925-2DBD-ABBE40DE4F0C}"/>
              </a:ext>
            </a:extLst>
          </p:cNvPr>
          <p:cNvSpPr/>
          <p:nvPr/>
        </p:nvSpPr>
        <p:spPr>
          <a:xfrm>
            <a:off x="0" y="0"/>
            <a:ext cx="12192000" cy="1938867"/>
          </a:xfrm>
          <a:custGeom>
            <a:avLst/>
            <a:gdLst>
              <a:gd name="connsiteX0" fmla="*/ 0 w 12192000"/>
              <a:gd name="connsiteY0" fmla="*/ 0 h 1938867"/>
              <a:gd name="connsiteX1" fmla="*/ 12192000 w 12192000"/>
              <a:gd name="connsiteY1" fmla="*/ 0 h 1938867"/>
              <a:gd name="connsiteX2" fmla="*/ 12192000 w 12192000"/>
              <a:gd name="connsiteY2" fmla="*/ 1938867 h 1938867"/>
              <a:gd name="connsiteX3" fmla="*/ 0 w 12192000"/>
              <a:gd name="connsiteY3" fmla="*/ 1938867 h 1938867"/>
              <a:gd name="connsiteX4" fmla="*/ 0 w 12192000"/>
              <a:gd name="connsiteY4" fmla="*/ 0 h 1938867"/>
              <a:gd name="connsiteX0" fmla="*/ 0 w 12192000"/>
              <a:gd name="connsiteY0" fmla="*/ 0 h 1938867"/>
              <a:gd name="connsiteX1" fmla="*/ 12192000 w 12192000"/>
              <a:gd name="connsiteY1" fmla="*/ 0 h 1938867"/>
              <a:gd name="connsiteX2" fmla="*/ 12192000 w 12192000"/>
              <a:gd name="connsiteY2" fmla="*/ 1938867 h 1938867"/>
              <a:gd name="connsiteX3" fmla="*/ 8644467 w 12192000"/>
              <a:gd name="connsiteY3" fmla="*/ 736601 h 1938867"/>
              <a:gd name="connsiteX4" fmla="*/ 0 w 12192000"/>
              <a:gd name="connsiteY4" fmla="*/ 1938867 h 1938867"/>
              <a:gd name="connsiteX5" fmla="*/ 0 w 12192000"/>
              <a:gd name="connsiteY5" fmla="*/ 0 h 1938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1938867">
                <a:moveTo>
                  <a:pt x="0" y="0"/>
                </a:moveTo>
                <a:lnTo>
                  <a:pt x="12192000" y="0"/>
                </a:lnTo>
                <a:lnTo>
                  <a:pt x="12192000" y="1938867"/>
                </a:lnTo>
                <a:cubicBezTo>
                  <a:pt x="10992556" y="1938867"/>
                  <a:pt x="9843911" y="736601"/>
                  <a:pt x="8644467" y="736601"/>
                </a:cubicBezTo>
                <a:lnTo>
                  <a:pt x="0" y="1938867"/>
                </a:lnTo>
                <a:lnTo>
                  <a:pt x="0" y="0"/>
                </a:ln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800" dirty="0"/>
              <a:t>                                                               </a:t>
            </a:r>
            <a:endParaRPr lang="es-CO" sz="800" dirty="0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829667DE-E708-337A-362F-0E2ED31BA383}"/>
              </a:ext>
            </a:extLst>
          </p:cNvPr>
          <p:cNvSpPr/>
          <p:nvPr/>
        </p:nvSpPr>
        <p:spPr>
          <a:xfrm>
            <a:off x="681962" y="0"/>
            <a:ext cx="1041399" cy="254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050" dirty="0">
                <a:solidFill>
                  <a:schemeClr val="bg1"/>
                </a:solidFill>
              </a:rPr>
              <a:t>Kit de arrastre</a:t>
            </a:r>
            <a:endParaRPr lang="es-CO" sz="1050" dirty="0">
              <a:solidFill>
                <a:schemeClr val="bg1"/>
              </a:solidFill>
            </a:endParaRP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460AD825-34A5-E166-19FF-723DE7250378}"/>
              </a:ext>
            </a:extLst>
          </p:cNvPr>
          <p:cNvSpPr/>
          <p:nvPr/>
        </p:nvSpPr>
        <p:spPr>
          <a:xfrm>
            <a:off x="1948957" y="-2"/>
            <a:ext cx="1085850" cy="254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050" dirty="0">
                <a:solidFill>
                  <a:schemeClr val="bg1"/>
                </a:solidFill>
              </a:rPr>
              <a:t>Amortiguadores</a:t>
            </a:r>
            <a:endParaRPr lang="es-CO" sz="1050" dirty="0">
              <a:solidFill>
                <a:schemeClr val="bg1"/>
              </a:solidFill>
            </a:endParaRP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2A6A0AD2-C916-B7C6-D40E-AF5ECDD33D7A}"/>
              </a:ext>
            </a:extLst>
          </p:cNvPr>
          <p:cNvSpPr/>
          <p:nvPr/>
        </p:nvSpPr>
        <p:spPr>
          <a:xfrm>
            <a:off x="3260403" y="0"/>
            <a:ext cx="808564" cy="254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050" dirty="0">
                <a:solidFill>
                  <a:schemeClr val="bg1"/>
                </a:solidFill>
              </a:rPr>
              <a:t>Cadenas</a:t>
            </a:r>
            <a:endParaRPr lang="es-CO" sz="1050" dirty="0">
              <a:solidFill>
                <a:schemeClr val="bg1"/>
              </a:solidFill>
            </a:endParaRP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887E5DF5-E4A8-5967-9393-683591283971}"/>
              </a:ext>
            </a:extLst>
          </p:cNvPr>
          <p:cNvSpPr/>
          <p:nvPr/>
        </p:nvSpPr>
        <p:spPr>
          <a:xfrm>
            <a:off x="4270232" y="-2"/>
            <a:ext cx="1041399" cy="254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050" dirty="0">
                <a:solidFill>
                  <a:schemeClr val="bg1"/>
                </a:solidFill>
              </a:rPr>
              <a:t>Frenos</a:t>
            </a:r>
            <a:endParaRPr lang="es-CO" sz="1050" dirty="0">
              <a:solidFill>
                <a:schemeClr val="bg1"/>
              </a:solidFill>
            </a:endParaRP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B7B91FBD-94C2-4002-B281-44D68999346E}"/>
              </a:ext>
            </a:extLst>
          </p:cNvPr>
          <p:cNvSpPr/>
          <p:nvPr/>
        </p:nvSpPr>
        <p:spPr>
          <a:xfrm>
            <a:off x="5503525" y="0"/>
            <a:ext cx="1041399" cy="254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050" dirty="0">
                <a:solidFill>
                  <a:schemeClr val="bg1"/>
                </a:solidFill>
              </a:rPr>
              <a:t>Eléctrico</a:t>
            </a:r>
            <a:endParaRPr lang="es-CO" sz="1050" dirty="0">
              <a:solidFill>
                <a:schemeClr val="bg1"/>
              </a:solidFill>
            </a:endParaRP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F51E1BCF-DA9B-546F-A55C-5AF586D755EF}"/>
              </a:ext>
            </a:extLst>
          </p:cNvPr>
          <p:cNvSpPr/>
          <p:nvPr/>
        </p:nvSpPr>
        <p:spPr>
          <a:xfrm>
            <a:off x="6736818" y="0"/>
            <a:ext cx="1041399" cy="254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050" dirty="0">
                <a:solidFill>
                  <a:schemeClr val="bg1"/>
                </a:solidFill>
              </a:rPr>
              <a:t>Llantas</a:t>
            </a:r>
            <a:endParaRPr lang="es-CO" sz="1050" dirty="0">
              <a:solidFill>
                <a:schemeClr val="bg1"/>
              </a:solidFill>
            </a:endParaRPr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1E0FC726-ED45-0B7C-AB5A-D9D4E84AC1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4109" y="1190106"/>
            <a:ext cx="203200" cy="203200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FAF88A4C-368B-3EAA-1E61-99DCE707AA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2001" y="1160236"/>
            <a:ext cx="369687" cy="262940"/>
          </a:xfrm>
          <a:prstGeom prst="rect">
            <a:avLst/>
          </a:prstGeom>
        </p:spPr>
      </p:pic>
      <p:sp>
        <p:nvSpPr>
          <p:cNvPr id="22" name="CuadroTexto 21">
            <a:extLst>
              <a:ext uri="{FF2B5EF4-FFF2-40B4-BE49-F238E27FC236}">
                <a16:creationId xmlns:a16="http://schemas.microsoft.com/office/drawing/2014/main" id="{5CA5D97D-3747-AF9B-9658-67AAFCBA1229}"/>
              </a:ext>
            </a:extLst>
          </p:cNvPr>
          <p:cNvSpPr txBox="1"/>
          <p:nvPr/>
        </p:nvSpPr>
        <p:spPr>
          <a:xfrm>
            <a:off x="6442937" y="1153864"/>
            <a:ext cx="9878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050" dirty="0">
                <a:solidFill>
                  <a:schemeClr val="bg1"/>
                </a:solidFill>
              </a:rPr>
              <a:t>3213225880</a:t>
            </a:r>
            <a:endParaRPr lang="es-CO" sz="1050" dirty="0">
              <a:solidFill>
                <a:schemeClr val="bg1"/>
              </a:solidFill>
            </a:endParaRP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0CD90DD3-2858-186B-629E-600D3B6FC864}"/>
              </a:ext>
            </a:extLst>
          </p:cNvPr>
          <p:cNvSpPr txBox="1"/>
          <p:nvPr/>
        </p:nvSpPr>
        <p:spPr>
          <a:xfrm>
            <a:off x="7593024" y="1152928"/>
            <a:ext cx="264828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050" dirty="0">
                <a:solidFill>
                  <a:schemeClr val="bg1"/>
                </a:solidFill>
              </a:rPr>
              <a:t>RepuestosJJJ@gmail.com</a:t>
            </a:r>
            <a:endParaRPr lang="es-CO" sz="1050" dirty="0">
              <a:solidFill>
                <a:schemeClr val="bg1"/>
              </a:solidFill>
            </a:endParaRPr>
          </a:p>
        </p:txBody>
      </p:sp>
      <p:sp>
        <p:nvSpPr>
          <p:cNvPr id="26" name="Rectángulo: esquinas redondeadas 25">
            <a:extLst>
              <a:ext uri="{FF2B5EF4-FFF2-40B4-BE49-F238E27FC236}">
                <a16:creationId xmlns:a16="http://schemas.microsoft.com/office/drawing/2014/main" id="{633D5E7A-19B4-A6E6-15C5-918595BB83C2}"/>
              </a:ext>
            </a:extLst>
          </p:cNvPr>
          <p:cNvSpPr/>
          <p:nvPr/>
        </p:nvSpPr>
        <p:spPr>
          <a:xfrm>
            <a:off x="3958542" y="1444041"/>
            <a:ext cx="5381775" cy="449487"/>
          </a:xfrm>
          <a:prstGeom prst="round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27" name="Rectángulo: esquinas redondeadas 26">
            <a:extLst>
              <a:ext uri="{FF2B5EF4-FFF2-40B4-BE49-F238E27FC236}">
                <a16:creationId xmlns:a16="http://schemas.microsoft.com/office/drawing/2014/main" id="{833F10B1-641A-6B07-122F-83F43C20194F}"/>
              </a:ext>
            </a:extLst>
          </p:cNvPr>
          <p:cNvSpPr/>
          <p:nvPr/>
        </p:nvSpPr>
        <p:spPr>
          <a:xfrm>
            <a:off x="3970116" y="1463087"/>
            <a:ext cx="1192735" cy="430441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1600" dirty="0"/>
              <a:t>Categoría  </a:t>
            </a:r>
            <a:endParaRPr lang="es-CO" sz="1600" dirty="0"/>
          </a:p>
        </p:txBody>
      </p:sp>
      <p:pic>
        <p:nvPicPr>
          <p:cNvPr id="30" name="Imagen 29">
            <a:extLst>
              <a:ext uri="{FF2B5EF4-FFF2-40B4-BE49-F238E27FC236}">
                <a16:creationId xmlns:a16="http://schemas.microsoft.com/office/drawing/2014/main" id="{097D6145-0C22-B1FC-0322-2132A89B3A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5932" y="1466696"/>
            <a:ext cx="331454" cy="331454"/>
          </a:xfrm>
          <a:prstGeom prst="rect">
            <a:avLst/>
          </a:prstGeom>
        </p:spPr>
      </p:pic>
      <p:sp>
        <p:nvSpPr>
          <p:cNvPr id="35" name="Rectángulo: esquinas redondeadas 34">
            <a:extLst>
              <a:ext uri="{FF2B5EF4-FFF2-40B4-BE49-F238E27FC236}">
                <a16:creationId xmlns:a16="http://schemas.microsoft.com/office/drawing/2014/main" id="{17D85F18-5E0F-EF69-989E-18ABE754A0F2}"/>
              </a:ext>
            </a:extLst>
          </p:cNvPr>
          <p:cNvSpPr/>
          <p:nvPr/>
        </p:nvSpPr>
        <p:spPr>
          <a:xfrm>
            <a:off x="10033000" y="395905"/>
            <a:ext cx="2048933" cy="59892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pic>
        <p:nvPicPr>
          <p:cNvPr id="34" name="Imagen 33">
            <a:extLst>
              <a:ext uri="{FF2B5EF4-FFF2-40B4-BE49-F238E27FC236}">
                <a16:creationId xmlns:a16="http://schemas.microsoft.com/office/drawing/2014/main" id="{44AEF1C7-EC67-F870-A521-657CD249392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 flipV="1">
            <a:off x="10302961" y="516246"/>
            <a:ext cx="503992" cy="439854"/>
          </a:xfrm>
          <a:prstGeom prst="rect">
            <a:avLst/>
          </a:prstGeom>
        </p:spPr>
      </p:pic>
      <p:sp>
        <p:nvSpPr>
          <p:cNvPr id="36" name="Elipse 35">
            <a:extLst>
              <a:ext uri="{FF2B5EF4-FFF2-40B4-BE49-F238E27FC236}">
                <a16:creationId xmlns:a16="http://schemas.microsoft.com/office/drawing/2014/main" id="{E53BB2B4-C6EA-A4BE-655C-D04FB966F0F3}"/>
              </a:ext>
            </a:extLst>
          </p:cNvPr>
          <p:cNvSpPr/>
          <p:nvPr/>
        </p:nvSpPr>
        <p:spPr>
          <a:xfrm>
            <a:off x="10591967" y="422752"/>
            <a:ext cx="242424" cy="237066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/>
              <a:t>0</a:t>
            </a:r>
            <a:endParaRPr lang="es-CO" dirty="0"/>
          </a:p>
        </p:txBody>
      </p:sp>
      <p:sp>
        <p:nvSpPr>
          <p:cNvPr id="37" name="CuadroTexto 36">
            <a:extLst>
              <a:ext uri="{FF2B5EF4-FFF2-40B4-BE49-F238E27FC236}">
                <a16:creationId xmlns:a16="http://schemas.microsoft.com/office/drawing/2014/main" id="{BDFBFCEB-D871-5D32-E311-71086A5476AD}"/>
              </a:ext>
            </a:extLst>
          </p:cNvPr>
          <p:cNvSpPr txBox="1"/>
          <p:nvPr/>
        </p:nvSpPr>
        <p:spPr>
          <a:xfrm>
            <a:off x="11090803" y="433367"/>
            <a:ext cx="6135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00" dirty="0">
                <a:latin typeface="Bookman Old Style" panose="02050604050505020204" pitchFamily="18" charset="0"/>
              </a:rPr>
              <a:t>Carrito</a:t>
            </a:r>
            <a:endParaRPr lang="es-CO" sz="900" dirty="0">
              <a:latin typeface="Bookman Old Style" panose="02050604050505020204" pitchFamily="18" charset="0"/>
            </a:endParaRPr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61C3F662-8828-CB9B-C1AD-0A01F7082C5A}"/>
              </a:ext>
            </a:extLst>
          </p:cNvPr>
          <p:cNvSpPr txBox="1"/>
          <p:nvPr/>
        </p:nvSpPr>
        <p:spPr>
          <a:xfrm>
            <a:off x="11067038" y="689947"/>
            <a:ext cx="50399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MX" sz="1050" dirty="0"/>
              <a:t>$0</a:t>
            </a:r>
            <a:endParaRPr lang="es-CO" sz="1050" dirty="0"/>
          </a:p>
        </p:txBody>
      </p:sp>
      <p:pic>
        <p:nvPicPr>
          <p:cNvPr id="10" name="Imagen 9">
            <a:hlinkClick r:id="rId6" action="ppaction://hlinksldjump"/>
            <a:extLst>
              <a:ext uri="{FF2B5EF4-FFF2-40B4-BE49-F238E27FC236}">
                <a16:creationId xmlns:a16="http://schemas.microsoft.com/office/drawing/2014/main" id="{1DD391E4-4CC0-84E4-CB3C-DA449E06D980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097" y="3209776"/>
            <a:ext cx="2677569" cy="249229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8" name="Imagen 17">
            <a:hlinkClick r:id="rId8" action="ppaction://hlinksldjump"/>
            <a:extLst>
              <a:ext uri="{FF2B5EF4-FFF2-40B4-BE49-F238E27FC236}">
                <a16:creationId xmlns:a16="http://schemas.microsoft.com/office/drawing/2014/main" id="{293C81D4-C98C-8D7A-FA64-3B2CD53BDFD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4755" y="3211847"/>
            <a:ext cx="2836256" cy="249228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A54AED45-7815-68D0-BDD2-CB6E16B0858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3181" y="3209776"/>
            <a:ext cx="2836255" cy="249228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4" name="CuadroTexto 23">
            <a:extLst>
              <a:ext uri="{FF2B5EF4-FFF2-40B4-BE49-F238E27FC236}">
                <a16:creationId xmlns:a16="http://schemas.microsoft.com/office/drawing/2014/main" id="{D8AF2B80-7A2E-3422-BC95-0D2D1F913845}"/>
              </a:ext>
            </a:extLst>
          </p:cNvPr>
          <p:cNvSpPr txBox="1"/>
          <p:nvPr/>
        </p:nvSpPr>
        <p:spPr>
          <a:xfrm>
            <a:off x="1744431" y="3322280"/>
            <a:ext cx="1721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chemeClr val="bg1"/>
                </a:solidFill>
                <a:latin typeface="Bookman Old Style" panose="02050604050505020204" pitchFamily="18" charset="0"/>
              </a:rPr>
              <a:t>REPUESTOS</a:t>
            </a:r>
            <a:endParaRPr lang="es-CO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3AB7AC68-8F44-AA93-CCC9-82165DFEC378}"/>
              </a:ext>
            </a:extLst>
          </p:cNvPr>
          <p:cNvSpPr txBox="1"/>
          <p:nvPr/>
        </p:nvSpPr>
        <p:spPr>
          <a:xfrm>
            <a:off x="5634498" y="3322280"/>
            <a:ext cx="1958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chemeClr val="bg1"/>
                </a:solidFill>
                <a:latin typeface="Bookman Old Style" panose="02050604050505020204" pitchFamily="18" charset="0"/>
              </a:rPr>
              <a:t>LUBRICANTES</a:t>
            </a:r>
            <a:endParaRPr lang="es-CO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52044CB5-22FF-0255-1CC6-007F3CBC9FDA}"/>
              </a:ext>
            </a:extLst>
          </p:cNvPr>
          <p:cNvSpPr txBox="1"/>
          <p:nvPr/>
        </p:nvSpPr>
        <p:spPr>
          <a:xfrm>
            <a:off x="9842480" y="3322280"/>
            <a:ext cx="1350454" cy="3693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chemeClr val="bg1"/>
                </a:solidFill>
                <a:latin typeface="Bookman Old Style" panose="02050604050505020204" pitchFamily="18" charset="0"/>
              </a:rPr>
              <a:t>LLANTAS</a:t>
            </a:r>
            <a:endParaRPr lang="es-CO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31" name="Rectángulo 30">
            <a:extLst>
              <a:ext uri="{FF2B5EF4-FFF2-40B4-BE49-F238E27FC236}">
                <a16:creationId xmlns:a16="http://schemas.microsoft.com/office/drawing/2014/main" id="{C3604856-5236-12AC-97D4-32D2702167F5}"/>
              </a:ext>
            </a:extLst>
          </p:cNvPr>
          <p:cNvSpPr/>
          <p:nvPr/>
        </p:nvSpPr>
        <p:spPr>
          <a:xfrm>
            <a:off x="0" y="2150533"/>
            <a:ext cx="12201407" cy="4805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32" name="Triángulo isósceles 31">
            <a:extLst>
              <a:ext uri="{FF2B5EF4-FFF2-40B4-BE49-F238E27FC236}">
                <a16:creationId xmlns:a16="http://schemas.microsoft.com/office/drawing/2014/main" id="{CF0CE58F-F130-3A6C-782F-785E88D62055}"/>
              </a:ext>
            </a:extLst>
          </p:cNvPr>
          <p:cNvSpPr/>
          <p:nvPr/>
        </p:nvSpPr>
        <p:spPr>
          <a:xfrm rot="10800000">
            <a:off x="4943954" y="1621357"/>
            <a:ext cx="101601" cy="127947"/>
          </a:xfrm>
          <a:prstGeom prst="triangle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A437F2C9-6B11-7E4F-BA5F-33EB3D3D6C33}"/>
              </a:ext>
            </a:extLst>
          </p:cNvPr>
          <p:cNvSpPr txBox="1"/>
          <p:nvPr/>
        </p:nvSpPr>
        <p:spPr>
          <a:xfrm>
            <a:off x="10579860" y="1213722"/>
            <a:ext cx="10800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200" dirty="0">
                <a:solidFill>
                  <a:schemeClr val="bg1"/>
                </a:solidFill>
              </a:rPr>
              <a:t>Iniciar sección o registrarte </a:t>
            </a:r>
            <a:endParaRPr lang="es-419" sz="1200" dirty="0">
              <a:solidFill>
                <a:schemeClr val="bg1"/>
              </a:solidFill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13B07F2A-78EB-7F5B-5481-39CB7B276F3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1805" y="1060417"/>
            <a:ext cx="658322" cy="658322"/>
          </a:xfrm>
          <a:prstGeom prst="rect">
            <a:avLst/>
          </a:prstGeom>
        </p:spPr>
      </p:pic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DBC9CF37-6243-2D3A-A9B7-58507A9CB39A}"/>
              </a:ext>
            </a:extLst>
          </p:cNvPr>
          <p:cNvSpPr/>
          <p:nvPr/>
        </p:nvSpPr>
        <p:spPr>
          <a:xfrm>
            <a:off x="2983230" y="820341"/>
            <a:ext cx="4297680" cy="4893229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 dirty="0"/>
          </a:p>
        </p:txBody>
      </p:sp>
      <p:sp>
        <p:nvSpPr>
          <p:cNvPr id="28" name="Diagrama de flujo: terminador 27">
            <a:hlinkClick r:id="rId15" action="ppaction://hlinksldjump"/>
            <a:extLst>
              <a:ext uri="{FF2B5EF4-FFF2-40B4-BE49-F238E27FC236}">
                <a16:creationId xmlns:a16="http://schemas.microsoft.com/office/drawing/2014/main" id="{90A9C13E-1A1D-B16C-F7DF-CE3577C76DCD}"/>
              </a:ext>
            </a:extLst>
          </p:cNvPr>
          <p:cNvSpPr/>
          <p:nvPr/>
        </p:nvSpPr>
        <p:spPr>
          <a:xfrm>
            <a:off x="3508720" y="965357"/>
            <a:ext cx="3295439" cy="510540"/>
          </a:xfrm>
          <a:prstGeom prst="flowChartTerminator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419" sz="1600" dirty="0">
                <a:solidFill>
                  <a:schemeClr val="bg1"/>
                </a:solidFill>
                <a:latin typeface="Bookman Old Style" panose="02050604050505020204" pitchFamily="18" charset="0"/>
              </a:rPr>
              <a:t>Recuperación de la cuenta</a:t>
            </a:r>
          </a:p>
        </p:txBody>
      </p:sp>
      <p:pic>
        <p:nvPicPr>
          <p:cNvPr id="49" name="Imagen 48">
            <a:extLst>
              <a:ext uri="{FF2B5EF4-FFF2-40B4-BE49-F238E27FC236}">
                <a16:creationId xmlns:a16="http://schemas.microsoft.com/office/drawing/2014/main" id="{BD8EF5A8-D646-8C13-6A62-47AE14C98CA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182" y="65455"/>
            <a:ext cx="1807956" cy="1807956"/>
          </a:xfrm>
          <a:prstGeom prst="rect">
            <a:avLst/>
          </a:prstGeom>
        </p:spPr>
      </p:pic>
      <p:pic>
        <p:nvPicPr>
          <p:cNvPr id="53" name="Imagen 52">
            <a:hlinkClick r:id="rId17" action="ppaction://hlinksldjump"/>
            <a:extLst>
              <a:ext uri="{FF2B5EF4-FFF2-40B4-BE49-F238E27FC236}">
                <a16:creationId xmlns:a16="http://schemas.microsoft.com/office/drawing/2014/main" id="{F9DF2C0D-7193-BF15-D903-71B933056BF5}"/>
              </a:ext>
            </a:extLst>
          </p:cNvPr>
          <p:cNvPicPr>
            <a:picLocks noChangeAspect="1"/>
          </p:cNvPicPr>
          <p:nvPr/>
        </p:nvPicPr>
        <p:blipFill>
          <a:blip r:embed="rId18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4021" y="923205"/>
            <a:ext cx="360528" cy="360528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0BC17BEF-4927-11E1-7CCB-1B2E35D67B40}"/>
              </a:ext>
            </a:extLst>
          </p:cNvPr>
          <p:cNvSpPr txBox="1"/>
          <p:nvPr/>
        </p:nvSpPr>
        <p:spPr>
          <a:xfrm>
            <a:off x="3757714" y="1435695"/>
            <a:ext cx="31078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800" dirty="0">
                <a:solidFill>
                  <a:schemeClr val="bg1"/>
                </a:solidFill>
                <a:latin typeface="Bookman Old Style" panose="02050604050505020204" pitchFamily="18" charset="0"/>
              </a:rPr>
              <a:t>Para proteger tu cuenta, Repuestos JJJ Quiere verificar que eres tu quien esta intentando iniciar sesión </a:t>
            </a:r>
            <a:endParaRPr lang="es-CO" sz="800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grpSp>
        <p:nvGrpSpPr>
          <p:cNvPr id="63" name="Grupo 62">
            <a:extLst>
              <a:ext uri="{FF2B5EF4-FFF2-40B4-BE49-F238E27FC236}">
                <a16:creationId xmlns:a16="http://schemas.microsoft.com/office/drawing/2014/main" id="{8587F910-AAE9-BBCB-DCAE-C0694B85CF97}"/>
              </a:ext>
            </a:extLst>
          </p:cNvPr>
          <p:cNvGrpSpPr/>
          <p:nvPr/>
        </p:nvGrpSpPr>
        <p:grpSpPr>
          <a:xfrm>
            <a:off x="3979620" y="1862876"/>
            <a:ext cx="2253993" cy="217206"/>
            <a:chOff x="4005073" y="1633191"/>
            <a:chExt cx="2253993" cy="217206"/>
          </a:xfrm>
        </p:grpSpPr>
        <p:sp>
          <p:nvSpPr>
            <p:cNvPr id="50" name="Rectángulo: esquinas redondeadas 49">
              <a:extLst>
                <a:ext uri="{FF2B5EF4-FFF2-40B4-BE49-F238E27FC236}">
                  <a16:creationId xmlns:a16="http://schemas.microsoft.com/office/drawing/2014/main" id="{5AB2B68D-0F22-7866-DD77-7EB6EB165A7C}"/>
                </a:ext>
              </a:extLst>
            </p:cNvPr>
            <p:cNvSpPr/>
            <p:nvPr/>
          </p:nvSpPr>
          <p:spPr>
            <a:xfrm>
              <a:off x="4005073" y="1633191"/>
              <a:ext cx="2253993" cy="217206"/>
            </a:xfrm>
            <a:prstGeom prst="roundRect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MX" sz="1000" dirty="0"/>
                <a:t>Jhonnygonsalez7@gmail.com</a:t>
              </a:r>
              <a:endParaRPr lang="es-CO" sz="1000" dirty="0"/>
            </a:p>
          </p:txBody>
        </p:sp>
        <p:pic>
          <p:nvPicPr>
            <p:cNvPr id="52" name="Imagen 51">
              <a:extLst>
                <a:ext uri="{FF2B5EF4-FFF2-40B4-BE49-F238E27FC236}">
                  <a16:creationId xmlns:a16="http://schemas.microsoft.com/office/drawing/2014/main" id="{17937EA3-F5BA-505D-4BBC-1D5DBAF92F23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55780" y="1645592"/>
              <a:ext cx="169169" cy="186085"/>
            </a:xfrm>
            <a:prstGeom prst="rect">
              <a:avLst/>
            </a:prstGeom>
          </p:spPr>
        </p:pic>
      </p:grpSp>
      <p:pic>
        <p:nvPicPr>
          <p:cNvPr id="55" name="Imagen 54">
            <a:extLst>
              <a:ext uri="{FF2B5EF4-FFF2-40B4-BE49-F238E27FC236}">
                <a16:creationId xmlns:a16="http://schemas.microsoft.com/office/drawing/2014/main" id="{6F1DEDD4-384C-3979-207A-D319B9F4AC51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7869" y="2228003"/>
            <a:ext cx="1257143" cy="1257143"/>
          </a:xfrm>
          <a:prstGeom prst="rect">
            <a:avLst/>
          </a:prstGeom>
        </p:spPr>
      </p:pic>
      <p:pic>
        <p:nvPicPr>
          <p:cNvPr id="56" name="Imagen 55">
            <a:extLst>
              <a:ext uri="{FF2B5EF4-FFF2-40B4-BE49-F238E27FC236}">
                <a16:creationId xmlns:a16="http://schemas.microsoft.com/office/drawing/2014/main" id="{8E7F092F-B752-0F37-0711-B8B5050FF8F4}"/>
              </a:ext>
            </a:extLst>
          </p:cNvPr>
          <p:cNvPicPr>
            <a:picLocks noChangeAspect="1"/>
          </p:cNvPicPr>
          <p:nvPr/>
        </p:nvPicPr>
        <p:blipFill>
          <a:blip r:embed="rId21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2149" y="1726008"/>
            <a:ext cx="637108" cy="509383"/>
          </a:xfrm>
          <a:prstGeom prst="rect">
            <a:avLst/>
          </a:prstGeom>
        </p:spPr>
      </p:pic>
      <p:sp>
        <p:nvSpPr>
          <p:cNvPr id="57" name="Diagrama de flujo: terminador 56">
            <a:extLst>
              <a:ext uri="{FF2B5EF4-FFF2-40B4-BE49-F238E27FC236}">
                <a16:creationId xmlns:a16="http://schemas.microsoft.com/office/drawing/2014/main" id="{14EC0677-95E0-91B0-98DB-79B8CB83C22D}"/>
              </a:ext>
            </a:extLst>
          </p:cNvPr>
          <p:cNvSpPr/>
          <p:nvPr/>
        </p:nvSpPr>
        <p:spPr>
          <a:xfrm>
            <a:off x="3180263" y="3416377"/>
            <a:ext cx="3295439" cy="510540"/>
          </a:xfrm>
          <a:prstGeom prst="flowChartTerminator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419" sz="1100" dirty="0">
                <a:solidFill>
                  <a:schemeClr val="bg1"/>
                </a:solidFill>
                <a:latin typeface="Bookman Old Style" panose="02050604050505020204" pitchFamily="18" charset="0"/>
              </a:rPr>
              <a:t>Obtener un código de verificación</a:t>
            </a:r>
          </a:p>
        </p:txBody>
      </p:sp>
      <p:sp>
        <p:nvSpPr>
          <p:cNvPr id="58" name="CuadroTexto 57">
            <a:extLst>
              <a:ext uri="{FF2B5EF4-FFF2-40B4-BE49-F238E27FC236}">
                <a16:creationId xmlns:a16="http://schemas.microsoft.com/office/drawing/2014/main" id="{4AC3982E-59C7-4F04-F426-42B6751636B4}"/>
              </a:ext>
            </a:extLst>
          </p:cNvPr>
          <p:cNvSpPr txBox="1"/>
          <p:nvPr/>
        </p:nvSpPr>
        <p:spPr>
          <a:xfrm>
            <a:off x="3626188" y="3805184"/>
            <a:ext cx="31078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800" dirty="0">
                <a:solidFill>
                  <a:schemeClr val="bg1"/>
                </a:solidFill>
                <a:latin typeface="Bookman Old Style" panose="02050604050505020204" pitchFamily="18" charset="0"/>
              </a:rPr>
              <a:t>Revisa el código de verificación que hemos enviado a tu Gmail</a:t>
            </a:r>
            <a:endParaRPr lang="es-CO" sz="800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59" name="Rectángulo: esquinas redondeadas 58">
            <a:extLst>
              <a:ext uri="{FF2B5EF4-FFF2-40B4-BE49-F238E27FC236}">
                <a16:creationId xmlns:a16="http://schemas.microsoft.com/office/drawing/2014/main" id="{C152575A-94C2-818B-0DC2-7567CA7F8786}"/>
              </a:ext>
            </a:extLst>
          </p:cNvPr>
          <p:cNvSpPr/>
          <p:nvPr/>
        </p:nvSpPr>
        <p:spPr>
          <a:xfrm>
            <a:off x="4005771" y="4324018"/>
            <a:ext cx="2184994" cy="338554"/>
          </a:xfrm>
          <a:prstGeom prst="round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60" name="CuadroTexto 59">
            <a:extLst>
              <a:ext uri="{FF2B5EF4-FFF2-40B4-BE49-F238E27FC236}">
                <a16:creationId xmlns:a16="http://schemas.microsoft.com/office/drawing/2014/main" id="{6F747ED7-E74A-E177-9264-C2528C03F57B}"/>
              </a:ext>
            </a:extLst>
          </p:cNvPr>
          <p:cNvSpPr txBox="1"/>
          <p:nvPr/>
        </p:nvSpPr>
        <p:spPr>
          <a:xfrm>
            <a:off x="5428242" y="4033824"/>
            <a:ext cx="8974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00" dirty="0">
                <a:solidFill>
                  <a:schemeClr val="bg1"/>
                </a:solidFill>
              </a:rPr>
              <a:t>60 segundos</a:t>
            </a:r>
            <a:endParaRPr lang="es-CO" sz="900" dirty="0">
              <a:solidFill>
                <a:schemeClr val="bg1"/>
              </a:solidFill>
            </a:endParaRPr>
          </a:p>
        </p:txBody>
      </p:sp>
      <p:sp>
        <p:nvSpPr>
          <p:cNvPr id="61" name="CuadroTexto 60">
            <a:extLst>
              <a:ext uri="{FF2B5EF4-FFF2-40B4-BE49-F238E27FC236}">
                <a16:creationId xmlns:a16="http://schemas.microsoft.com/office/drawing/2014/main" id="{2BA35035-7DD9-868F-50E1-8B53A4CB2BD5}"/>
              </a:ext>
            </a:extLst>
          </p:cNvPr>
          <p:cNvSpPr txBox="1"/>
          <p:nvPr/>
        </p:nvSpPr>
        <p:spPr>
          <a:xfrm>
            <a:off x="3281261" y="5012129"/>
            <a:ext cx="135456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00" dirty="0">
                <a:solidFill>
                  <a:schemeClr val="bg1"/>
                </a:solidFill>
                <a:latin typeface="Bookman Old Style" panose="02050604050505020204" pitchFamily="18" charset="0"/>
              </a:rPr>
              <a:t>Pedir código otra vez</a:t>
            </a:r>
            <a:endParaRPr lang="es-CO" sz="900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62" name="Rectángulo: esquinas redondeadas 61">
            <a:hlinkClick r:id="rId22" action="ppaction://hlinksldjump"/>
            <a:extLst>
              <a:ext uri="{FF2B5EF4-FFF2-40B4-BE49-F238E27FC236}">
                <a16:creationId xmlns:a16="http://schemas.microsoft.com/office/drawing/2014/main" id="{A070BE3C-399F-7940-77A3-DF148B9D28AC}"/>
              </a:ext>
            </a:extLst>
          </p:cNvPr>
          <p:cNvSpPr/>
          <p:nvPr/>
        </p:nvSpPr>
        <p:spPr>
          <a:xfrm>
            <a:off x="5726799" y="5012129"/>
            <a:ext cx="1087166" cy="240266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200" dirty="0">
                <a:solidFill>
                  <a:schemeClr val="bg1"/>
                </a:solidFill>
                <a:latin typeface="Bookman Old Style" panose="02050604050505020204" pitchFamily="18" charset="0"/>
              </a:rPr>
              <a:t>Proseguir</a:t>
            </a:r>
            <a:endParaRPr lang="es-CO" sz="1200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78379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706EC336-6891-13E7-B866-E118897FCAB7}"/>
              </a:ext>
            </a:extLst>
          </p:cNvPr>
          <p:cNvSpPr/>
          <p:nvPr/>
        </p:nvSpPr>
        <p:spPr>
          <a:xfrm>
            <a:off x="-4705" y="2150534"/>
            <a:ext cx="12192000" cy="4707466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44" name="Rectángulo 43">
            <a:extLst>
              <a:ext uri="{FF2B5EF4-FFF2-40B4-BE49-F238E27FC236}">
                <a16:creationId xmlns:a16="http://schemas.microsoft.com/office/drawing/2014/main" id="{4C1F046F-02A2-51F7-058F-90CB3C8177A4}"/>
              </a:ext>
            </a:extLst>
          </p:cNvPr>
          <p:cNvSpPr/>
          <p:nvPr/>
        </p:nvSpPr>
        <p:spPr>
          <a:xfrm>
            <a:off x="-9408" y="500222"/>
            <a:ext cx="12201407" cy="1650311"/>
          </a:xfrm>
          <a:custGeom>
            <a:avLst/>
            <a:gdLst>
              <a:gd name="connsiteX0" fmla="*/ 0 w 12192000"/>
              <a:gd name="connsiteY0" fmla="*/ 0 h 1297479"/>
              <a:gd name="connsiteX1" fmla="*/ 12192000 w 12192000"/>
              <a:gd name="connsiteY1" fmla="*/ 0 h 1297479"/>
              <a:gd name="connsiteX2" fmla="*/ 12192000 w 12192000"/>
              <a:gd name="connsiteY2" fmla="*/ 1297479 h 1297479"/>
              <a:gd name="connsiteX3" fmla="*/ 0 w 12192000"/>
              <a:gd name="connsiteY3" fmla="*/ 1297479 h 1297479"/>
              <a:gd name="connsiteX4" fmla="*/ 0 w 12192000"/>
              <a:gd name="connsiteY4" fmla="*/ 0 h 1297479"/>
              <a:gd name="connsiteX0" fmla="*/ 0 w 12192000"/>
              <a:gd name="connsiteY0" fmla="*/ 632921 h 1930400"/>
              <a:gd name="connsiteX1" fmla="*/ 4978400 w 12192000"/>
              <a:gd name="connsiteY1" fmla="*/ 0 h 1930400"/>
              <a:gd name="connsiteX2" fmla="*/ 12192000 w 12192000"/>
              <a:gd name="connsiteY2" fmla="*/ 632921 h 1930400"/>
              <a:gd name="connsiteX3" fmla="*/ 12192000 w 12192000"/>
              <a:gd name="connsiteY3" fmla="*/ 1930400 h 1930400"/>
              <a:gd name="connsiteX4" fmla="*/ 0 w 12192000"/>
              <a:gd name="connsiteY4" fmla="*/ 1930400 h 1930400"/>
              <a:gd name="connsiteX5" fmla="*/ 0 w 12192000"/>
              <a:gd name="connsiteY5" fmla="*/ 632921 h 1930400"/>
              <a:gd name="connsiteX0" fmla="*/ 0 w 12192000"/>
              <a:gd name="connsiteY0" fmla="*/ 634064 h 1931543"/>
              <a:gd name="connsiteX1" fmla="*/ 1854200 w 12192000"/>
              <a:gd name="connsiteY1" fmla="*/ 475277 h 1931543"/>
              <a:gd name="connsiteX2" fmla="*/ 4978400 w 12192000"/>
              <a:gd name="connsiteY2" fmla="*/ 1143 h 1931543"/>
              <a:gd name="connsiteX3" fmla="*/ 12192000 w 12192000"/>
              <a:gd name="connsiteY3" fmla="*/ 634064 h 1931543"/>
              <a:gd name="connsiteX4" fmla="*/ 12192000 w 12192000"/>
              <a:gd name="connsiteY4" fmla="*/ 1931543 h 1931543"/>
              <a:gd name="connsiteX5" fmla="*/ 0 w 12192000"/>
              <a:gd name="connsiteY5" fmla="*/ 1931543 h 1931543"/>
              <a:gd name="connsiteX6" fmla="*/ 0 w 12192000"/>
              <a:gd name="connsiteY6" fmla="*/ 634064 h 1931543"/>
              <a:gd name="connsiteX0" fmla="*/ 0 w 12192000"/>
              <a:gd name="connsiteY0" fmla="*/ 634064 h 1931543"/>
              <a:gd name="connsiteX1" fmla="*/ 1854200 w 12192000"/>
              <a:gd name="connsiteY1" fmla="*/ 475277 h 1931543"/>
              <a:gd name="connsiteX2" fmla="*/ 4978400 w 12192000"/>
              <a:gd name="connsiteY2" fmla="*/ 1143 h 1931543"/>
              <a:gd name="connsiteX3" fmla="*/ 12192000 w 12192000"/>
              <a:gd name="connsiteY3" fmla="*/ 634064 h 1931543"/>
              <a:gd name="connsiteX4" fmla="*/ 12192000 w 12192000"/>
              <a:gd name="connsiteY4" fmla="*/ 1931543 h 1931543"/>
              <a:gd name="connsiteX5" fmla="*/ 0 w 12192000"/>
              <a:gd name="connsiteY5" fmla="*/ 1931543 h 1931543"/>
              <a:gd name="connsiteX6" fmla="*/ 0 w 12192000"/>
              <a:gd name="connsiteY6" fmla="*/ 634064 h 1931543"/>
              <a:gd name="connsiteX0" fmla="*/ 0 w 12192000"/>
              <a:gd name="connsiteY0" fmla="*/ 634064 h 1931543"/>
              <a:gd name="connsiteX1" fmla="*/ 626533 w 12192000"/>
              <a:gd name="connsiteY1" fmla="*/ 593811 h 1931543"/>
              <a:gd name="connsiteX2" fmla="*/ 1854200 w 12192000"/>
              <a:gd name="connsiteY2" fmla="*/ 475277 h 1931543"/>
              <a:gd name="connsiteX3" fmla="*/ 4978400 w 12192000"/>
              <a:gd name="connsiteY3" fmla="*/ 1143 h 1931543"/>
              <a:gd name="connsiteX4" fmla="*/ 12192000 w 12192000"/>
              <a:gd name="connsiteY4" fmla="*/ 634064 h 1931543"/>
              <a:gd name="connsiteX5" fmla="*/ 12192000 w 12192000"/>
              <a:gd name="connsiteY5" fmla="*/ 1931543 h 1931543"/>
              <a:gd name="connsiteX6" fmla="*/ 0 w 12192000"/>
              <a:gd name="connsiteY6" fmla="*/ 1931543 h 1931543"/>
              <a:gd name="connsiteX7" fmla="*/ 0 w 12192000"/>
              <a:gd name="connsiteY7" fmla="*/ 634064 h 1931543"/>
              <a:gd name="connsiteX0" fmla="*/ 0 w 12192000"/>
              <a:gd name="connsiteY0" fmla="*/ 634064 h 1931543"/>
              <a:gd name="connsiteX1" fmla="*/ 127000 w 12192000"/>
              <a:gd name="connsiteY1" fmla="*/ 636144 h 1931543"/>
              <a:gd name="connsiteX2" fmla="*/ 626533 w 12192000"/>
              <a:gd name="connsiteY2" fmla="*/ 593811 h 1931543"/>
              <a:gd name="connsiteX3" fmla="*/ 1854200 w 12192000"/>
              <a:gd name="connsiteY3" fmla="*/ 475277 h 1931543"/>
              <a:gd name="connsiteX4" fmla="*/ 4978400 w 12192000"/>
              <a:gd name="connsiteY4" fmla="*/ 1143 h 1931543"/>
              <a:gd name="connsiteX5" fmla="*/ 12192000 w 12192000"/>
              <a:gd name="connsiteY5" fmla="*/ 634064 h 1931543"/>
              <a:gd name="connsiteX6" fmla="*/ 12192000 w 12192000"/>
              <a:gd name="connsiteY6" fmla="*/ 1931543 h 1931543"/>
              <a:gd name="connsiteX7" fmla="*/ 0 w 12192000"/>
              <a:gd name="connsiteY7" fmla="*/ 1931543 h 1931543"/>
              <a:gd name="connsiteX8" fmla="*/ 0 w 12192000"/>
              <a:gd name="connsiteY8" fmla="*/ 634064 h 1931543"/>
              <a:gd name="connsiteX0" fmla="*/ 9407 w 12201407"/>
              <a:gd name="connsiteY0" fmla="*/ 634064 h 1931543"/>
              <a:gd name="connsiteX1" fmla="*/ 9407 w 12201407"/>
              <a:gd name="connsiteY1" fmla="*/ 653078 h 1931543"/>
              <a:gd name="connsiteX2" fmla="*/ 136407 w 12201407"/>
              <a:gd name="connsiteY2" fmla="*/ 636144 h 1931543"/>
              <a:gd name="connsiteX3" fmla="*/ 635940 w 12201407"/>
              <a:gd name="connsiteY3" fmla="*/ 593811 h 1931543"/>
              <a:gd name="connsiteX4" fmla="*/ 1863607 w 12201407"/>
              <a:gd name="connsiteY4" fmla="*/ 475277 h 1931543"/>
              <a:gd name="connsiteX5" fmla="*/ 4987807 w 12201407"/>
              <a:gd name="connsiteY5" fmla="*/ 1143 h 1931543"/>
              <a:gd name="connsiteX6" fmla="*/ 12201407 w 12201407"/>
              <a:gd name="connsiteY6" fmla="*/ 634064 h 1931543"/>
              <a:gd name="connsiteX7" fmla="*/ 12201407 w 12201407"/>
              <a:gd name="connsiteY7" fmla="*/ 1931543 h 1931543"/>
              <a:gd name="connsiteX8" fmla="*/ 9407 w 12201407"/>
              <a:gd name="connsiteY8" fmla="*/ 1931543 h 1931543"/>
              <a:gd name="connsiteX9" fmla="*/ 9407 w 12201407"/>
              <a:gd name="connsiteY9" fmla="*/ 634064 h 1931543"/>
              <a:gd name="connsiteX0" fmla="*/ 9407 w 12201407"/>
              <a:gd name="connsiteY0" fmla="*/ 634064 h 1931543"/>
              <a:gd name="connsiteX1" fmla="*/ 9407 w 12201407"/>
              <a:gd name="connsiteY1" fmla="*/ 653078 h 1931543"/>
              <a:gd name="connsiteX2" fmla="*/ 136407 w 12201407"/>
              <a:gd name="connsiteY2" fmla="*/ 636144 h 1931543"/>
              <a:gd name="connsiteX3" fmla="*/ 517408 w 12201407"/>
              <a:gd name="connsiteY3" fmla="*/ 543011 h 1931543"/>
              <a:gd name="connsiteX4" fmla="*/ 635940 w 12201407"/>
              <a:gd name="connsiteY4" fmla="*/ 593811 h 1931543"/>
              <a:gd name="connsiteX5" fmla="*/ 1863607 w 12201407"/>
              <a:gd name="connsiteY5" fmla="*/ 475277 h 1931543"/>
              <a:gd name="connsiteX6" fmla="*/ 4987807 w 12201407"/>
              <a:gd name="connsiteY6" fmla="*/ 1143 h 1931543"/>
              <a:gd name="connsiteX7" fmla="*/ 12201407 w 12201407"/>
              <a:gd name="connsiteY7" fmla="*/ 634064 h 1931543"/>
              <a:gd name="connsiteX8" fmla="*/ 12201407 w 12201407"/>
              <a:gd name="connsiteY8" fmla="*/ 1931543 h 1931543"/>
              <a:gd name="connsiteX9" fmla="*/ 9407 w 12201407"/>
              <a:gd name="connsiteY9" fmla="*/ 1931543 h 1931543"/>
              <a:gd name="connsiteX10" fmla="*/ 9407 w 12201407"/>
              <a:gd name="connsiteY10" fmla="*/ 634064 h 1931543"/>
              <a:gd name="connsiteX0" fmla="*/ 9407 w 12201407"/>
              <a:gd name="connsiteY0" fmla="*/ 634064 h 1931543"/>
              <a:gd name="connsiteX1" fmla="*/ 9407 w 12201407"/>
              <a:gd name="connsiteY1" fmla="*/ 653078 h 1931543"/>
              <a:gd name="connsiteX2" fmla="*/ 144873 w 12201407"/>
              <a:gd name="connsiteY2" fmla="*/ 619210 h 1931543"/>
              <a:gd name="connsiteX3" fmla="*/ 517408 w 12201407"/>
              <a:gd name="connsiteY3" fmla="*/ 543011 h 1931543"/>
              <a:gd name="connsiteX4" fmla="*/ 635940 w 12201407"/>
              <a:gd name="connsiteY4" fmla="*/ 593811 h 1931543"/>
              <a:gd name="connsiteX5" fmla="*/ 1863607 w 12201407"/>
              <a:gd name="connsiteY5" fmla="*/ 475277 h 1931543"/>
              <a:gd name="connsiteX6" fmla="*/ 4987807 w 12201407"/>
              <a:gd name="connsiteY6" fmla="*/ 1143 h 1931543"/>
              <a:gd name="connsiteX7" fmla="*/ 12201407 w 12201407"/>
              <a:gd name="connsiteY7" fmla="*/ 634064 h 1931543"/>
              <a:gd name="connsiteX8" fmla="*/ 12201407 w 12201407"/>
              <a:gd name="connsiteY8" fmla="*/ 1931543 h 1931543"/>
              <a:gd name="connsiteX9" fmla="*/ 9407 w 12201407"/>
              <a:gd name="connsiteY9" fmla="*/ 1931543 h 1931543"/>
              <a:gd name="connsiteX10" fmla="*/ 9407 w 12201407"/>
              <a:gd name="connsiteY10" fmla="*/ 634064 h 1931543"/>
              <a:gd name="connsiteX0" fmla="*/ 9407 w 12201407"/>
              <a:gd name="connsiteY0" fmla="*/ 634064 h 1931543"/>
              <a:gd name="connsiteX1" fmla="*/ 9407 w 12201407"/>
              <a:gd name="connsiteY1" fmla="*/ 653078 h 1931543"/>
              <a:gd name="connsiteX2" fmla="*/ 144873 w 12201407"/>
              <a:gd name="connsiteY2" fmla="*/ 619210 h 1931543"/>
              <a:gd name="connsiteX3" fmla="*/ 517408 w 12201407"/>
              <a:gd name="connsiteY3" fmla="*/ 543011 h 1931543"/>
              <a:gd name="connsiteX4" fmla="*/ 1152407 w 12201407"/>
              <a:gd name="connsiteY4" fmla="*/ 517611 h 1931543"/>
              <a:gd name="connsiteX5" fmla="*/ 1863607 w 12201407"/>
              <a:gd name="connsiteY5" fmla="*/ 475277 h 1931543"/>
              <a:gd name="connsiteX6" fmla="*/ 4987807 w 12201407"/>
              <a:gd name="connsiteY6" fmla="*/ 1143 h 1931543"/>
              <a:gd name="connsiteX7" fmla="*/ 12201407 w 12201407"/>
              <a:gd name="connsiteY7" fmla="*/ 634064 h 1931543"/>
              <a:gd name="connsiteX8" fmla="*/ 12201407 w 12201407"/>
              <a:gd name="connsiteY8" fmla="*/ 1931543 h 1931543"/>
              <a:gd name="connsiteX9" fmla="*/ 9407 w 12201407"/>
              <a:gd name="connsiteY9" fmla="*/ 1931543 h 1931543"/>
              <a:gd name="connsiteX10" fmla="*/ 9407 w 12201407"/>
              <a:gd name="connsiteY10" fmla="*/ 634064 h 1931543"/>
              <a:gd name="connsiteX0" fmla="*/ 9407 w 12201407"/>
              <a:gd name="connsiteY0" fmla="*/ 634064 h 1931543"/>
              <a:gd name="connsiteX1" fmla="*/ 9407 w 12201407"/>
              <a:gd name="connsiteY1" fmla="*/ 653078 h 1931543"/>
              <a:gd name="connsiteX2" fmla="*/ 144873 w 12201407"/>
              <a:gd name="connsiteY2" fmla="*/ 619210 h 1931543"/>
              <a:gd name="connsiteX3" fmla="*/ 534342 w 12201407"/>
              <a:gd name="connsiteY3" fmla="*/ 576878 h 1931543"/>
              <a:gd name="connsiteX4" fmla="*/ 1152407 w 12201407"/>
              <a:gd name="connsiteY4" fmla="*/ 517611 h 1931543"/>
              <a:gd name="connsiteX5" fmla="*/ 1863607 w 12201407"/>
              <a:gd name="connsiteY5" fmla="*/ 475277 h 1931543"/>
              <a:gd name="connsiteX6" fmla="*/ 4987807 w 12201407"/>
              <a:gd name="connsiteY6" fmla="*/ 1143 h 1931543"/>
              <a:gd name="connsiteX7" fmla="*/ 12201407 w 12201407"/>
              <a:gd name="connsiteY7" fmla="*/ 634064 h 1931543"/>
              <a:gd name="connsiteX8" fmla="*/ 12201407 w 12201407"/>
              <a:gd name="connsiteY8" fmla="*/ 1931543 h 1931543"/>
              <a:gd name="connsiteX9" fmla="*/ 9407 w 12201407"/>
              <a:gd name="connsiteY9" fmla="*/ 1931543 h 1931543"/>
              <a:gd name="connsiteX10" fmla="*/ 9407 w 12201407"/>
              <a:gd name="connsiteY10" fmla="*/ 634064 h 1931543"/>
              <a:gd name="connsiteX0" fmla="*/ 9407 w 12201407"/>
              <a:gd name="connsiteY0" fmla="*/ 634064 h 1931543"/>
              <a:gd name="connsiteX1" fmla="*/ 9407 w 12201407"/>
              <a:gd name="connsiteY1" fmla="*/ 653078 h 1931543"/>
              <a:gd name="connsiteX2" fmla="*/ 144873 w 12201407"/>
              <a:gd name="connsiteY2" fmla="*/ 619210 h 1931543"/>
              <a:gd name="connsiteX3" fmla="*/ 534342 w 12201407"/>
              <a:gd name="connsiteY3" fmla="*/ 576878 h 1931543"/>
              <a:gd name="connsiteX4" fmla="*/ 1237073 w 12201407"/>
              <a:gd name="connsiteY4" fmla="*/ 458344 h 1931543"/>
              <a:gd name="connsiteX5" fmla="*/ 1863607 w 12201407"/>
              <a:gd name="connsiteY5" fmla="*/ 475277 h 1931543"/>
              <a:gd name="connsiteX6" fmla="*/ 4987807 w 12201407"/>
              <a:gd name="connsiteY6" fmla="*/ 1143 h 1931543"/>
              <a:gd name="connsiteX7" fmla="*/ 12201407 w 12201407"/>
              <a:gd name="connsiteY7" fmla="*/ 634064 h 1931543"/>
              <a:gd name="connsiteX8" fmla="*/ 12201407 w 12201407"/>
              <a:gd name="connsiteY8" fmla="*/ 1931543 h 1931543"/>
              <a:gd name="connsiteX9" fmla="*/ 9407 w 12201407"/>
              <a:gd name="connsiteY9" fmla="*/ 1931543 h 1931543"/>
              <a:gd name="connsiteX10" fmla="*/ 9407 w 12201407"/>
              <a:gd name="connsiteY10" fmla="*/ 634064 h 1931543"/>
              <a:gd name="connsiteX0" fmla="*/ 9407 w 12201407"/>
              <a:gd name="connsiteY0" fmla="*/ 634397 h 1931876"/>
              <a:gd name="connsiteX1" fmla="*/ 9407 w 12201407"/>
              <a:gd name="connsiteY1" fmla="*/ 653411 h 1931876"/>
              <a:gd name="connsiteX2" fmla="*/ 144873 w 12201407"/>
              <a:gd name="connsiteY2" fmla="*/ 619543 h 1931876"/>
              <a:gd name="connsiteX3" fmla="*/ 534342 w 12201407"/>
              <a:gd name="connsiteY3" fmla="*/ 577211 h 1931876"/>
              <a:gd name="connsiteX4" fmla="*/ 1237073 w 12201407"/>
              <a:gd name="connsiteY4" fmla="*/ 458677 h 1931876"/>
              <a:gd name="connsiteX5" fmla="*/ 1897473 w 12201407"/>
              <a:gd name="connsiteY5" fmla="*/ 382476 h 1931876"/>
              <a:gd name="connsiteX6" fmla="*/ 4987807 w 12201407"/>
              <a:gd name="connsiteY6" fmla="*/ 1476 h 1931876"/>
              <a:gd name="connsiteX7" fmla="*/ 12201407 w 12201407"/>
              <a:gd name="connsiteY7" fmla="*/ 634397 h 1931876"/>
              <a:gd name="connsiteX8" fmla="*/ 12201407 w 12201407"/>
              <a:gd name="connsiteY8" fmla="*/ 1931876 h 1931876"/>
              <a:gd name="connsiteX9" fmla="*/ 9407 w 12201407"/>
              <a:gd name="connsiteY9" fmla="*/ 1931876 h 1931876"/>
              <a:gd name="connsiteX10" fmla="*/ 9407 w 12201407"/>
              <a:gd name="connsiteY10" fmla="*/ 634397 h 1931876"/>
              <a:gd name="connsiteX0" fmla="*/ 9407 w 12201407"/>
              <a:gd name="connsiteY0" fmla="*/ 663907 h 1961386"/>
              <a:gd name="connsiteX1" fmla="*/ 9407 w 12201407"/>
              <a:gd name="connsiteY1" fmla="*/ 682921 h 1961386"/>
              <a:gd name="connsiteX2" fmla="*/ 144873 w 12201407"/>
              <a:gd name="connsiteY2" fmla="*/ 649053 h 1961386"/>
              <a:gd name="connsiteX3" fmla="*/ 534342 w 12201407"/>
              <a:gd name="connsiteY3" fmla="*/ 606721 h 1961386"/>
              <a:gd name="connsiteX4" fmla="*/ 1237073 w 12201407"/>
              <a:gd name="connsiteY4" fmla="*/ 488187 h 1961386"/>
              <a:gd name="connsiteX5" fmla="*/ 1897473 w 12201407"/>
              <a:gd name="connsiteY5" fmla="*/ 411986 h 1961386"/>
              <a:gd name="connsiteX6" fmla="*/ 3641608 w 12201407"/>
              <a:gd name="connsiteY6" fmla="*/ 157987 h 1961386"/>
              <a:gd name="connsiteX7" fmla="*/ 4987807 w 12201407"/>
              <a:gd name="connsiteY7" fmla="*/ 30986 h 1961386"/>
              <a:gd name="connsiteX8" fmla="*/ 12201407 w 12201407"/>
              <a:gd name="connsiteY8" fmla="*/ 663907 h 1961386"/>
              <a:gd name="connsiteX9" fmla="*/ 12201407 w 12201407"/>
              <a:gd name="connsiteY9" fmla="*/ 1961386 h 1961386"/>
              <a:gd name="connsiteX10" fmla="*/ 9407 w 12201407"/>
              <a:gd name="connsiteY10" fmla="*/ 1961386 h 1961386"/>
              <a:gd name="connsiteX11" fmla="*/ 9407 w 12201407"/>
              <a:gd name="connsiteY11" fmla="*/ 663907 h 1961386"/>
              <a:gd name="connsiteX0" fmla="*/ 9407 w 12201407"/>
              <a:gd name="connsiteY0" fmla="*/ 595174 h 1892653"/>
              <a:gd name="connsiteX1" fmla="*/ 9407 w 12201407"/>
              <a:gd name="connsiteY1" fmla="*/ 614188 h 1892653"/>
              <a:gd name="connsiteX2" fmla="*/ 144873 w 12201407"/>
              <a:gd name="connsiteY2" fmla="*/ 580320 h 1892653"/>
              <a:gd name="connsiteX3" fmla="*/ 534342 w 12201407"/>
              <a:gd name="connsiteY3" fmla="*/ 537988 h 1892653"/>
              <a:gd name="connsiteX4" fmla="*/ 1237073 w 12201407"/>
              <a:gd name="connsiteY4" fmla="*/ 419454 h 1892653"/>
              <a:gd name="connsiteX5" fmla="*/ 1897473 w 12201407"/>
              <a:gd name="connsiteY5" fmla="*/ 343253 h 1892653"/>
              <a:gd name="connsiteX6" fmla="*/ 3641608 w 12201407"/>
              <a:gd name="connsiteY6" fmla="*/ 89254 h 1892653"/>
              <a:gd name="connsiteX7" fmla="*/ 5741341 w 12201407"/>
              <a:gd name="connsiteY7" fmla="*/ 46920 h 1892653"/>
              <a:gd name="connsiteX8" fmla="*/ 12201407 w 12201407"/>
              <a:gd name="connsiteY8" fmla="*/ 595174 h 1892653"/>
              <a:gd name="connsiteX9" fmla="*/ 12201407 w 12201407"/>
              <a:gd name="connsiteY9" fmla="*/ 1892653 h 1892653"/>
              <a:gd name="connsiteX10" fmla="*/ 9407 w 12201407"/>
              <a:gd name="connsiteY10" fmla="*/ 1892653 h 1892653"/>
              <a:gd name="connsiteX11" fmla="*/ 9407 w 12201407"/>
              <a:gd name="connsiteY11" fmla="*/ 595174 h 1892653"/>
              <a:gd name="connsiteX0" fmla="*/ 9407 w 12201407"/>
              <a:gd name="connsiteY0" fmla="*/ 621168 h 1918647"/>
              <a:gd name="connsiteX1" fmla="*/ 9407 w 12201407"/>
              <a:gd name="connsiteY1" fmla="*/ 640182 h 1918647"/>
              <a:gd name="connsiteX2" fmla="*/ 144873 w 12201407"/>
              <a:gd name="connsiteY2" fmla="*/ 606314 h 1918647"/>
              <a:gd name="connsiteX3" fmla="*/ 534342 w 12201407"/>
              <a:gd name="connsiteY3" fmla="*/ 563982 h 1918647"/>
              <a:gd name="connsiteX4" fmla="*/ 1237073 w 12201407"/>
              <a:gd name="connsiteY4" fmla="*/ 445448 h 1918647"/>
              <a:gd name="connsiteX5" fmla="*/ 1897473 w 12201407"/>
              <a:gd name="connsiteY5" fmla="*/ 369247 h 1918647"/>
              <a:gd name="connsiteX6" fmla="*/ 3641608 w 12201407"/>
              <a:gd name="connsiteY6" fmla="*/ 115248 h 1918647"/>
              <a:gd name="connsiteX7" fmla="*/ 6003807 w 12201407"/>
              <a:gd name="connsiteY7" fmla="*/ 39047 h 1918647"/>
              <a:gd name="connsiteX8" fmla="*/ 12201407 w 12201407"/>
              <a:gd name="connsiteY8" fmla="*/ 621168 h 1918647"/>
              <a:gd name="connsiteX9" fmla="*/ 12201407 w 12201407"/>
              <a:gd name="connsiteY9" fmla="*/ 1918647 h 1918647"/>
              <a:gd name="connsiteX10" fmla="*/ 9407 w 12201407"/>
              <a:gd name="connsiteY10" fmla="*/ 1918647 h 1918647"/>
              <a:gd name="connsiteX11" fmla="*/ 9407 w 12201407"/>
              <a:gd name="connsiteY11" fmla="*/ 621168 h 1918647"/>
              <a:gd name="connsiteX0" fmla="*/ 9407 w 12201407"/>
              <a:gd name="connsiteY0" fmla="*/ 617474 h 1914953"/>
              <a:gd name="connsiteX1" fmla="*/ 9407 w 12201407"/>
              <a:gd name="connsiteY1" fmla="*/ 636488 h 1914953"/>
              <a:gd name="connsiteX2" fmla="*/ 144873 w 12201407"/>
              <a:gd name="connsiteY2" fmla="*/ 602620 h 1914953"/>
              <a:gd name="connsiteX3" fmla="*/ 534342 w 12201407"/>
              <a:gd name="connsiteY3" fmla="*/ 560288 h 1914953"/>
              <a:gd name="connsiteX4" fmla="*/ 1237073 w 12201407"/>
              <a:gd name="connsiteY4" fmla="*/ 441754 h 1914953"/>
              <a:gd name="connsiteX5" fmla="*/ 1897473 w 12201407"/>
              <a:gd name="connsiteY5" fmla="*/ 365553 h 1914953"/>
              <a:gd name="connsiteX6" fmla="*/ 3641608 w 12201407"/>
              <a:gd name="connsiteY6" fmla="*/ 111554 h 1914953"/>
              <a:gd name="connsiteX7" fmla="*/ 6003807 w 12201407"/>
              <a:gd name="connsiteY7" fmla="*/ 35353 h 1914953"/>
              <a:gd name="connsiteX8" fmla="*/ 12201407 w 12201407"/>
              <a:gd name="connsiteY8" fmla="*/ 617474 h 1914953"/>
              <a:gd name="connsiteX9" fmla="*/ 12201407 w 12201407"/>
              <a:gd name="connsiteY9" fmla="*/ 1914953 h 1914953"/>
              <a:gd name="connsiteX10" fmla="*/ 9407 w 12201407"/>
              <a:gd name="connsiteY10" fmla="*/ 1914953 h 1914953"/>
              <a:gd name="connsiteX11" fmla="*/ 9407 w 12201407"/>
              <a:gd name="connsiteY11" fmla="*/ 617474 h 1914953"/>
              <a:gd name="connsiteX0" fmla="*/ 9407 w 12201407"/>
              <a:gd name="connsiteY0" fmla="*/ 1086577 h 2384056"/>
              <a:gd name="connsiteX1" fmla="*/ 9407 w 12201407"/>
              <a:gd name="connsiteY1" fmla="*/ 1105591 h 2384056"/>
              <a:gd name="connsiteX2" fmla="*/ 144873 w 12201407"/>
              <a:gd name="connsiteY2" fmla="*/ 1071723 h 2384056"/>
              <a:gd name="connsiteX3" fmla="*/ 534342 w 12201407"/>
              <a:gd name="connsiteY3" fmla="*/ 1029391 h 2384056"/>
              <a:gd name="connsiteX4" fmla="*/ 1237073 w 12201407"/>
              <a:gd name="connsiteY4" fmla="*/ 910857 h 2384056"/>
              <a:gd name="connsiteX5" fmla="*/ 1897473 w 12201407"/>
              <a:gd name="connsiteY5" fmla="*/ 834656 h 2384056"/>
              <a:gd name="connsiteX6" fmla="*/ 3641608 w 12201407"/>
              <a:gd name="connsiteY6" fmla="*/ 580657 h 2384056"/>
              <a:gd name="connsiteX7" fmla="*/ 6003807 w 12201407"/>
              <a:gd name="connsiteY7" fmla="*/ 504456 h 2384056"/>
              <a:gd name="connsiteX8" fmla="*/ 12201407 w 12201407"/>
              <a:gd name="connsiteY8" fmla="*/ 1086577 h 2384056"/>
              <a:gd name="connsiteX9" fmla="*/ 12201407 w 12201407"/>
              <a:gd name="connsiteY9" fmla="*/ 2384056 h 2384056"/>
              <a:gd name="connsiteX10" fmla="*/ 9407 w 12201407"/>
              <a:gd name="connsiteY10" fmla="*/ 2384056 h 2384056"/>
              <a:gd name="connsiteX11" fmla="*/ 9407 w 12201407"/>
              <a:gd name="connsiteY11" fmla="*/ 1086577 h 2384056"/>
              <a:gd name="connsiteX0" fmla="*/ 9407 w 12201407"/>
              <a:gd name="connsiteY0" fmla="*/ 969902 h 2267381"/>
              <a:gd name="connsiteX1" fmla="*/ 9407 w 12201407"/>
              <a:gd name="connsiteY1" fmla="*/ 988916 h 2267381"/>
              <a:gd name="connsiteX2" fmla="*/ 144873 w 12201407"/>
              <a:gd name="connsiteY2" fmla="*/ 955048 h 2267381"/>
              <a:gd name="connsiteX3" fmla="*/ 534342 w 12201407"/>
              <a:gd name="connsiteY3" fmla="*/ 912716 h 2267381"/>
              <a:gd name="connsiteX4" fmla="*/ 1237073 w 12201407"/>
              <a:gd name="connsiteY4" fmla="*/ 794182 h 2267381"/>
              <a:gd name="connsiteX5" fmla="*/ 1897473 w 12201407"/>
              <a:gd name="connsiteY5" fmla="*/ 717981 h 2267381"/>
              <a:gd name="connsiteX6" fmla="*/ 3641608 w 12201407"/>
              <a:gd name="connsiteY6" fmla="*/ 463982 h 2267381"/>
              <a:gd name="connsiteX7" fmla="*/ 6003807 w 12201407"/>
              <a:gd name="connsiteY7" fmla="*/ 387781 h 2267381"/>
              <a:gd name="connsiteX8" fmla="*/ 9026408 w 12201407"/>
              <a:gd name="connsiteY8" fmla="*/ 15249 h 2267381"/>
              <a:gd name="connsiteX9" fmla="*/ 12201407 w 12201407"/>
              <a:gd name="connsiteY9" fmla="*/ 969902 h 2267381"/>
              <a:gd name="connsiteX10" fmla="*/ 12201407 w 12201407"/>
              <a:gd name="connsiteY10" fmla="*/ 2267381 h 2267381"/>
              <a:gd name="connsiteX11" fmla="*/ 9407 w 12201407"/>
              <a:gd name="connsiteY11" fmla="*/ 2267381 h 2267381"/>
              <a:gd name="connsiteX12" fmla="*/ 9407 w 12201407"/>
              <a:gd name="connsiteY12" fmla="*/ 969902 h 2267381"/>
              <a:gd name="connsiteX0" fmla="*/ 9407 w 12201407"/>
              <a:gd name="connsiteY0" fmla="*/ 1126805 h 2424284"/>
              <a:gd name="connsiteX1" fmla="*/ 9407 w 12201407"/>
              <a:gd name="connsiteY1" fmla="*/ 1145819 h 2424284"/>
              <a:gd name="connsiteX2" fmla="*/ 144873 w 12201407"/>
              <a:gd name="connsiteY2" fmla="*/ 1111951 h 2424284"/>
              <a:gd name="connsiteX3" fmla="*/ 534342 w 12201407"/>
              <a:gd name="connsiteY3" fmla="*/ 1069619 h 2424284"/>
              <a:gd name="connsiteX4" fmla="*/ 1237073 w 12201407"/>
              <a:gd name="connsiteY4" fmla="*/ 951085 h 2424284"/>
              <a:gd name="connsiteX5" fmla="*/ 1897473 w 12201407"/>
              <a:gd name="connsiteY5" fmla="*/ 874884 h 2424284"/>
              <a:gd name="connsiteX6" fmla="*/ 3641608 w 12201407"/>
              <a:gd name="connsiteY6" fmla="*/ 620885 h 2424284"/>
              <a:gd name="connsiteX7" fmla="*/ 6003807 w 12201407"/>
              <a:gd name="connsiteY7" fmla="*/ 544684 h 2424284"/>
              <a:gd name="connsiteX8" fmla="*/ 9026408 w 12201407"/>
              <a:gd name="connsiteY8" fmla="*/ 172152 h 2424284"/>
              <a:gd name="connsiteX9" fmla="*/ 12201407 w 12201407"/>
              <a:gd name="connsiteY9" fmla="*/ 1126805 h 2424284"/>
              <a:gd name="connsiteX10" fmla="*/ 12201407 w 12201407"/>
              <a:gd name="connsiteY10" fmla="*/ 2424284 h 2424284"/>
              <a:gd name="connsiteX11" fmla="*/ 9407 w 12201407"/>
              <a:gd name="connsiteY11" fmla="*/ 2424284 h 2424284"/>
              <a:gd name="connsiteX12" fmla="*/ 9407 w 12201407"/>
              <a:gd name="connsiteY12" fmla="*/ 1126805 h 2424284"/>
              <a:gd name="connsiteX0" fmla="*/ 9407 w 12201407"/>
              <a:gd name="connsiteY0" fmla="*/ 1126805 h 2424284"/>
              <a:gd name="connsiteX1" fmla="*/ 9407 w 12201407"/>
              <a:gd name="connsiteY1" fmla="*/ 1145819 h 2424284"/>
              <a:gd name="connsiteX2" fmla="*/ 144873 w 12201407"/>
              <a:gd name="connsiteY2" fmla="*/ 1111951 h 2424284"/>
              <a:gd name="connsiteX3" fmla="*/ 534342 w 12201407"/>
              <a:gd name="connsiteY3" fmla="*/ 1069619 h 2424284"/>
              <a:gd name="connsiteX4" fmla="*/ 1237073 w 12201407"/>
              <a:gd name="connsiteY4" fmla="*/ 951085 h 2424284"/>
              <a:gd name="connsiteX5" fmla="*/ 1897473 w 12201407"/>
              <a:gd name="connsiteY5" fmla="*/ 874884 h 2424284"/>
              <a:gd name="connsiteX6" fmla="*/ 3641608 w 12201407"/>
              <a:gd name="connsiteY6" fmla="*/ 620885 h 2424284"/>
              <a:gd name="connsiteX7" fmla="*/ 6003807 w 12201407"/>
              <a:gd name="connsiteY7" fmla="*/ 544684 h 2424284"/>
              <a:gd name="connsiteX8" fmla="*/ 9026408 w 12201407"/>
              <a:gd name="connsiteY8" fmla="*/ 172152 h 2424284"/>
              <a:gd name="connsiteX9" fmla="*/ 12201407 w 12201407"/>
              <a:gd name="connsiteY9" fmla="*/ 1126805 h 2424284"/>
              <a:gd name="connsiteX10" fmla="*/ 12201407 w 12201407"/>
              <a:gd name="connsiteY10" fmla="*/ 2424284 h 2424284"/>
              <a:gd name="connsiteX11" fmla="*/ 9407 w 12201407"/>
              <a:gd name="connsiteY11" fmla="*/ 2424284 h 2424284"/>
              <a:gd name="connsiteX12" fmla="*/ 9407 w 12201407"/>
              <a:gd name="connsiteY12" fmla="*/ 1126805 h 2424284"/>
              <a:gd name="connsiteX0" fmla="*/ 9407 w 12201407"/>
              <a:gd name="connsiteY0" fmla="*/ 1222026 h 2519505"/>
              <a:gd name="connsiteX1" fmla="*/ 9407 w 12201407"/>
              <a:gd name="connsiteY1" fmla="*/ 1241040 h 2519505"/>
              <a:gd name="connsiteX2" fmla="*/ 144873 w 12201407"/>
              <a:gd name="connsiteY2" fmla="*/ 1207172 h 2519505"/>
              <a:gd name="connsiteX3" fmla="*/ 534342 w 12201407"/>
              <a:gd name="connsiteY3" fmla="*/ 1164840 h 2519505"/>
              <a:gd name="connsiteX4" fmla="*/ 1237073 w 12201407"/>
              <a:gd name="connsiteY4" fmla="*/ 1046306 h 2519505"/>
              <a:gd name="connsiteX5" fmla="*/ 1897473 w 12201407"/>
              <a:gd name="connsiteY5" fmla="*/ 970105 h 2519505"/>
              <a:gd name="connsiteX6" fmla="*/ 3641608 w 12201407"/>
              <a:gd name="connsiteY6" fmla="*/ 716106 h 2519505"/>
              <a:gd name="connsiteX7" fmla="*/ 6046141 w 12201407"/>
              <a:gd name="connsiteY7" fmla="*/ 208105 h 2519505"/>
              <a:gd name="connsiteX8" fmla="*/ 9026408 w 12201407"/>
              <a:gd name="connsiteY8" fmla="*/ 267373 h 2519505"/>
              <a:gd name="connsiteX9" fmla="*/ 12201407 w 12201407"/>
              <a:gd name="connsiteY9" fmla="*/ 1222026 h 2519505"/>
              <a:gd name="connsiteX10" fmla="*/ 12201407 w 12201407"/>
              <a:gd name="connsiteY10" fmla="*/ 2519505 h 2519505"/>
              <a:gd name="connsiteX11" fmla="*/ 9407 w 12201407"/>
              <a:gd name="connsiteY11" fmla="*/ 2519505 h 2519505"/>
              <a:gd name="connsiteX12" fmla="*/ 9407 w 12201407"/>
              <a:gd name="connsiteY12" fmla="*/ 1222026 h 2519505"/>
              <a:gd name="connsiteX0" fmla="*/ 9407 w 12201407"/>
              <a:gd name="connsiteY0" fmla="*/ 1445030 h 2742509"/>
              <a:gd name="connsiteX1" fmla="*/ 9407 w 12201407"/>
              <a:gd name="connsiteY1" fmla="*/ 1464044 h 2742509"/>
              <a:gd name="connsiteX2" fmla="*/ 144873 w 12201407"/>
              <a:gd name="connsiteY2" fmla="*/ 1430176 h 2742509"/>
              <a:gd name="connsiteX3" fmla="*/ 534342 w 12201407"/>
              <a:gd name="connsiteY3" fmla="*/ 1387844 h 2742509"/>
              <a:gd name="connsiteX4" fmla="*/ 1237073 w 12201407"/>
              <a:gd name="connsiteY4" fmla="*/ 1269310 h 2742509"/>
              <a:gd name="connsiteX5" fmla="*/ 1897473 w 12201407"/>
              <a:gd name="connsiteY5" fmla="*/ 1193109 h 2742509"/>
              <a:gd name="connsiteX6" fmla="*/ 3641608 w 12201407"/>
              <a:gd name="connsiteY6" fmla="*/ 939110 h 2742509"/>
              <a:gd name="connsiteX7" fmla="*/ 6046141 w 12201407"/>
              <a:gd name="connsiteY7" fmla="*/ 431109 h 2742509"/>
              <a:gd name="connsiteX8" fmla="*/ 9128008 w 12201407"/>
              <a:gd name="connsiteY8" fmla="*/ 194043 h 2742509"/>
              <a:gd name="connsiteX9" fmla="*/ 12201407 w 12201407"/>
              <a:gd name="connsiteY9" fmla="*/ 1445030 h 2742509"/>
              <a:gd name="connsiteX10" fmla="*/ 12201407 w 12201407"/>
              <a:gd name="connsiteY10" fmla="*/ 2742509 h 2742509"/>
              <a:gd name="connsiteX11" fmla="*/ 9407 w 12201407"/>
              <a:gd name="connsiteY11" fmla="*/ 2742509 h 2742509"/>
              <a:gd name="connsiteX12" fmla="*/ 9407 w 12201407"/>
              <a:gd name="connsiteY12" fmla="*/ 1445030 h 2742509"/>
              <a:gd name="connsiteX0" fmla="*/ 9407 w 12201407"/>
              <a:gd name="connsiteY0" fmla="*/ 1445030 h 2742509"/>
              <a:gd name="connsiteX1" fmla="*/ 9407 w 12201407"/>
              <a:gd name="connsiteY1" fmla="*/ 1464044 h 2742509"/>
              <a:gd name="connsiteX2" fmla="*/ 144873 w 12201407"/>
              <a:gd name="connsiteY2" fmla="*/ 1430176 h 2742509"/>
              <a:gd name="connsiteX3" fmla="*/ 534342 w 12201407"/>
              <a:gd name="connsiteY3" fmla="*/ 1387844 h 2742509"/>
              <a:gd name="connsiteX4" fmla="*/ 1237073 w 12201407"/>
              <a:gd name="connsiteY4" fmla="*/ 1269310 h 2742509"/>
              <a:gd name="connsiteX5" fmla="*/ 1889006 w 12201407"/>
              <a:gd name="connsiteY5" fmla="*/ 1023776 h 2742509"/>
              <a:gd name="connsiteX6" fmla="*/ 3641608 w 12201407"/>
              <a:gd name="connsiteY6" fmla="*/ 939110 h 2742509"/>
              <a:gd name="connsiteX7" fmla="*/ 6046141 w 12201407"/>
              <a:gd name="connsiteY7" fmla="*/ 431109 h 2742509"/>
              <a:gd name="connsiteX8" fmla="*/ 9128008 w 12201407"/>
              <a:gd name="connsiteY8" fmla="*/ 194043 h 2742509"/>
              <a:gd name="connsiteX9" fmla="*/ 12201407 w 12201407"/>
              <a:gd name="connsiteY9" fmla="*/ 1445030 h 2742509"/>
              <a:gd name="connsiteX10" fmla="*/ 12201407 w 12201407"/>
              <a:gd name="connsiteY10" fmla="*/ 2742509 h 2742509"/>
              <a:gd name="connsiteX11" fmla="*/ 9407 w 12201407"/>
              <a:gd name="connsiteY11" fmla="*/ 2742509 h 2742509"/>
              <a:gd name="connsiteX12" fmla="*/ 9407 w 12201407"/>
              <a:gd name="connsiteY12" fmla="*/ 1445030 h 2742509"/>
              <a:gd name="connsiteX0" fmla="*/ 9407 w 12201407"/>
              <a:gd name="connsiteY0" fmla="*/ 1445030 h 2742509"/>
              <a:gd name="connsiteX1" fmla="*/ 9407 w 12201407"/>
              <a:gd name="connsiteY1" fmla="*/ 1464044 h 2742509"/>
              <a:gd name="connsiteX2" fmla="*/ 144873 w 12201407"/>
              <a:gd name="connsiteY2" fmla="*/ 1430176 h 2742509"/>
              <a:gd name="connsiteX3" fmla="*/ 534342 w 12201407"/>
              <a:gd name="connsiteY3" fmla="*/ 1387844 h 2742509"/>
              <a:gd name="connsiteX4" fmla="*/ 1228606 w 12201407"/>
              <a:gd name="connsiteY4" fmla="*/ 1083043 h 2742509"/>
              <a:gd name="connsiteX5" fmla="*/ 1889006 w 12201407"/>
              <a:gd name="connsiteY5" fmla="*/ 1023776 h 2742509"/>
              <a:gd name="connsiteX6" fmla="*/ 3641608 w 12201407"/>
              <a:gd name="connsiteY6" fmla="*/ 939110 h 2742509"/>
              <a:gd name="connsiteX7" fmla="*/ 6046141 w 12201407"/>
              <a:gd name="connsiteY7" fmla="*/ 431109 h 2742509"/>
              <a:gd name="connsiteX8" fmla="*/ 9128008 w 12201407"/>
              <a:gd name="connsiteY8" fmla="*/ 194043 h 2742509"/>
              <a:gd name="connsiteX9" fmla="*/ 12201407 w 12201407"/>
              <a:gd name="connsiteY9" fmla="*/ 1445030 h 2742509"/>
              <a:gd name="connsiteX10" fmla="*/ 12201407 w 12201407"/>
              <a:gd name="connsiteY10" fmla="*/ 2742509 h 2742509"/>
              <a:gd name="connsiteX11" fmla="*/ 9407 w 12201407"/>
              <a:gd name="connsiteY11" fmla="*/ 2742509 h 2742509"/>
              <a:gd name="connsiteX12" fmla="*/ 9407 w 12201407"/>
              <a:gd name="connsiteY12" fmla="*/ 1445030 h 2742509"/>
              <a:gd name="connsiteX0" fmla="*/ 9407 w 12201407"/>
              <a:gd name="connsiteY0" fmla="*/ 1445030 h 2742509"/>
              <a:gd name="connsiteX1" fmla="*/ 9407 w 12201407"/>
              <a:gd name="connsiteY1" fmla="*/ 1464044 h 2742509"/>
              <a:gd name="connsiteX2" fmla="*/ 144873 w 12201407"/>
              <a:gd name="connsiteY2" fmla="*/ 1430176 h 2742509"/>
              <a:gd name="connsiteX3" fmla="*/ 551276 w 12201407"/>
              <a:gd name="connsiteY3" fmla="*/ 1260844 h 2742509"/>
              <a:gd name="connsiteX4" fmla="*/ 1228606 w 12201407"/>
              <a:gd name="connsiteY4" fmla="*/ 1083043 h 2742509"/>
              <a:gd name="connsiteX5" fmla="*/ 1889006 w 12201407"/>
              <a:gd name="connsiteY5" fmla="*/ 1023776 h 2742509"/>
              <a:gd name="connsiteX6" fmla="*/ 3641608 w 12201407"/>
              <a:gd name="connsiteY6" fmla="*/ 939110 h 2742509"/>
              <a:gd name="connsiteX7" fmla="*/ 6046141 w 12201407"/>
              <a:gd name="connsiteY7" fmla="*/ 431109 h 2742509"/>
              <a:gd name="connsiteX8" fmla="*/ 9128008 w 12201407"/>
              <a:gd name="connsiteY8" fmla="*/ 194043 h 2742509"/>
              <a:gd name="connsiteX9" fmla="*/ 12201407 w 12201407"/>
              <a:gd name="connsiteY9" fmla="*/ 1445030 h 2742509"/>
              <a:gd name="connsiteX10" fmla="*/ 12201407 w 12201407"/>
              <a:gd name="connsiteY10" fmla="*/ 2742509 h 2742509"/>
              <a:gd name="connsiteX11" fmla="*/ 9407 w 12201407"/>
              <a:gd name="connsiteY11" fmla="*/ 2742509 h 2742509"/>
              <a:gd name="connsiteX12" fmla="*/ 9407 w 12201407"/>
              <a:gd name="connsiteY12" fmla="*/ 1445030 h 2742509"/>
              <a:gd name="connsiteX0" fmla="*/ 9407 w 12201407"/>
              <a:gd name="connsiteY0" fmla="*/ 1445030 h 2742509"/>
              <a:gd name="connsiteX1" fmla="*/ 9407 w 12201407"/>
              <a:gd name="connsiteY1" fmla="*/ 1464044 h 2742509"/>
              <a:gd name="connsiteX2" fmla="*/ 43273 w 12201407"/>
              <a:gd name="connsiteY2" fmla="*/ 1176176 h 2742509"/>
              <a:gd name="connsiteX3" fmla="*/ 551276 w 12201407"/>
              <a:gd name="connsiteY3" fmla="*/ 1260844 h 2742509"/>
              <a:gd name="connsiteX4" fmla="*/ 1228606 w 12201407"/>
              <a:gd name="connsiteY4" fmla="*/ 1083043 h 2742509"/>
              <a:gd name="connsiteX5" fmla="*/ 1889006 w 12201407"/>
              <a:gd name="connsiteY5" fmla="*/ 1023776 h 2742509"/>
              <a:gd name="connsiteX6" fmla="*/ 3641608 w 12201407"/>
              <a:gd name="connsiteY6" fmla="*/ 939110 h 2742509"/>
              <a:gd name="connsiteX7" fmla="*/ 6046141 w 12201407"/>
              <a:gd name="connsiteY7" fmla="*/ 431109 h 2742509"/>
              <a:gd name="connsiteX8" fmla="*/ 9128008 w 12201407"/>
              <a:gd name="connsiteY8" fmla="*/ 194043 h 2742509"/>
              <a:gd name="connsiteX9" fmla="*/ 12201407 w 12201407"/>
              <a:gd name="connsiteY9" fmla="*/ 1445030 h 2742509"/>
              <a:gd name="connsiteX10" fmla="*/ 12201407 w 12201407"/>
              <a:gd name="connsiteY10" fmla="*/ 2742509 h 2742509"/>
              <a:gd name="connsiteX11" fmla="*/ 9407 w 12201407"/>
              <a:gd name="connsiteY11" fmla="*/ 2742509 h 2742509"/>
              <a:gd name="connsiteX12" fmla="*/ 9407 w 12201407"/>
              <a:gd name="connsiteY12" fmla="*/ 1445030 h 2742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201407" h="2742509">
                <a:moveTo>
                  <a:pt x="9407" y="1445030"/>
                </a:moveTo>
                <a:cubicBezTo>
                  <a:pt x="9407" y="1212197"/>
                  <a:pt x="-11760" y="1463697"/>
                  <a:pt x="9407" y="1464044"/>
                </a:cubicBezTo>
                <a:cubicBezTo>
                  <a:pt x="30574" y="1464391"/>
                  <a:pt x="-11760" y="1180409"/>
                  <a:pt x="43273" y="1176176"/>
                </a:cubicBezTo>
                <a:cubicBezTo>
                  <a:pt x="98306" y="1171943"/>
                  <a:pt x="468021" y="1267900"/>
                  <a:pt x="551276" y="1260844"/>
                </a:cubicBezTo>
                <a:cubicBezTo>
                  <a:pt x="634532" y="1253789"/>
                  <a:pt x="974606" y="1108443"/>
                  <a:pt x="1228606" y="1083043"/>
                </a:cubicBezTo>
                <a:cubicBezTo>
                  <a:pt x="1482606" y="1057643"/>
                  <a:pt x="1502361" y="1092920"/>
                  <a:pt x="1889006" y="1023776"/>
                </a:cubicBezTo>
                <a:cubicBezTo>
                  <a:pt x="2275651" y="954632"/>
                  <a:pt x="3126552" y="1002610"/>
                  <a:pt x="3641608" y="939110"/>
                </a:cubicBezTo>
                <a:cubicBezTo>
                  <a:pt x="4156664" y="875610"/>
                  <a:pt x="5126097" y="505898"/>
                  <a:pt x="6046141" y="431109"/>
                </a:cubicBezTo>
                <a:cubicBezTo>
                  <a:pt x="6966186" y="356320"/>
                  <a:pt x="8281342" y="-326310"/>
                  <a:pt x="9128008" y="194043"/>
                </a:cubicBezTo>
                <a:cubicBezTo>
                  <a:pt x="10008541" y="333397"/>
                  <a:pt x="11694818" y="1069675"/>
                  <a:pt x="12201407" y="1445030"/>
                </a:cubicBezTo>
                <a:lnTo>
                  <a:pt x="12201407" y="2742509"/>
                </a:lnTo>
                <a:lnTo>
                  <a:pt x="9407" y="2742509"/>
                </a:lnTo>
                <a:lnTo>
                  <a:pt x="9407" y="1445030"/>
                </a:lnTo>
                <a:close/>
              </a:path>
            </a:pathLst>
          </a:custGeom>
          <a:solidFill>
            <a:schemeClr val="accent3">
              <a:alpha val="50000"/>
            </a:schemeClr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4B762E26-03F0-1FEB-D43F-FC83508015DD}"/>
              </a:ext>
            </a:extLst>
          </p:cNvPr>
          <p:cNvSpPr/>
          <p:nvPr/>
        </p:nvSpPr>
        <p:spPr>
          <a:xfrm>
            <a:off x="0" y="0"/>
            <a:ext cx="12192000" cy="1938867"/>
          </a:xfrm>
          <a:custGeom>
            <a:avLst/>
            <a:gdLst>
              <a:gd name="connsiteX0" fmla="*/ 0 w 12192000"/>
              <a:gd name="connsiteY0" fmla="*/ 0 h 1938867"/>
              <a:gd name="connsiteX1" fmla="*/ 12192000 w 12192000"/>
              <a:gd name="connsiteY1" fmla="*/ 0 h 1938867"/>
              <a:gd name="connsiteX2" fmla="*/ 12192000 w 12192000"/>
              <a:gd name="connsiteY2" fmla="*/ 1938867 h 1938867"/>
              <a:gd name="connsiteX3" fmla="*/ 0 w 12192000"/>
              <a:gd name="connsiteY3" fmla="*/ 1938867 h 1938867"/>
              <a:gd name="connsiteX4" fmla="*/ 0 w 12192000"/>
              <a:gd name="connsiteY4" fmla="*/ 0 h 1938867"/>
              <a:gd name="connsiteX0" fmla="*/ 0 w 12192000"/>
              <a:gd name="connsiteY0" fmla="*/ 0 h 1938867"/>
              <a:gd name="connsiteX1" fmla="*/ 12192000 w 12192000"/>
              <a:gd name="connsiteY1" fmla="*/ 0 h 1938867"/>
              <a:gd name="connsiteX2" fmla="*/ 12192000 w 12192000"/>
              <a:gd name="connsiteY2" fmla="*/ 1938867 h 1938867"/>
              <a:gd name="connsiteX3" fmla="*/ 8644467 w 12192000"/>
              <a:gd name="connsiteY3" fmla="*/ 736601 h 1938867"/>
              <a:gd name="connsiteX4" fmla="*/ 0 w 12192000"/>
              <a:gd name="connsiteY4" fmla="*/ 1938867 h 1938867"/>
              <a:gd name="connsiteX5" fmla="*/ 0 w 12192000"/>
              <a:gd name="connsiteY5" fmla="*/ 0 h 1938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1938867">
                <a:moveTo>
                  <a:pt x="0" y="0"/>
                </a:moveTo>
                <a:lnTo>
                  <a:pt x="12192000" y="0"/>
                </a:lnTo>
                <a:lnTo>
                  <a:pt x="12192000" y="1938867"/>
                </a:lnTo>
                <a:cubicBezTo>
                  <a:pt x="10992556" y="1938867"/>
                  <a:pt x="9843911" y="736601"/>
                  <a:pt x="8644467" y="736601"/>
                </a:cubicBezTo>
                <a:lnTo>
                  <a:pt x="0" y="1938867"/>
                </a:lnTo>
                <a:lnTo>
                  <a:pt x="0" y="0"/>
                </a:ln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800" dirty="0"/>
              <a:t>                                                               </a:t>
            </a:r>
            <a:endParaRPr lang="es-CO" sz="800" dirty="0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1016B9AA-22BE-3945-B484-14C7A6D34B80}"/>
              </a:ext>
            </a:extLst>
          </p:cNvPr>
          <p:cNvSpPr/>
          <p:nvPr/>
        </p:nvSpPr>
        <p:spPr>
          <a:xfrm>
            <a:off x="681962" y="0"/>
            <a:ext cx="1041399" cy="254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050" dirty="0">
                <a:solidFill>
                  <a:schemeClr val="bg1"/>
                </a:solidFill>
              </a:rPr>
              <a:t>Kit de arrastre</a:t>
            </a:r>
            <a:endParaRPr lang="es-CO" sz="1050" dirty="0">
              <a:solidFill>
                <a:schemeClr val="bg1"/>
              </a:solidFill>
            </a:endParaRP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8C328072-CB7F-9A8C-F3E6-6DE924C54881}"/>
              </a:ext>
            </a:extLst>
          </p:cNvPr>
          <p:cNvSpPr/>
          <p:nvPr/>
        </p:nvSpPr>
        <p:spPr>
          <a:xfrm>
            <a:off x="1948957" y="-2"/>
            <a:ext cx="1085850" cy="254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050" dirty="0">
                <a:solidFill>
                  <a:schemeClr val="bg1"/>
                </a:solidFill>
              </a:rPr>
              <a:t>Amortiguadores</a:t>
            </a:r>
            <a:endParaRPr lang="es-CO" sz="1050" dirty="0">
              <a:solidFill>
                <a:schemeClr val="bg1"/>
              </a:solidFill>
            </a:endParaRP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469559D1-352A-8CBD-859F-DF1DBF346B58}"/>
              </a:ext>
            </a:extLst>
          </p:cNvPr>
          <p:cNvSpPr/>
          <p:nvPr/>
        </p:nvSpPr>
        <p:spPr>
          <a:xfrm>
            <a:off x="3260403" y="0"/>
            <a:ext cx="808564" cy="254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050" dirty="0">
                <a:solidFill>
                  <a:schemeClr val="bg1"/>
                </a:solidFill>
              </a:rPr>
              <a:t>Cadenas</a:t>
            </a:r>
            <a:endParaRPr lang="es-CO" sz="1050" dirty="0">
              <a:solidFill>
                <a:schemeClr val="bg1"/>
              </a:solidFill>
            </a:endParaRP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1B9294BC-24E5-D669-C625-532A3D079991}"/>
              </a:ext>
            </a:extLst>
          </p:cNvPr>
          <p:cNvSpPr/>
          <p:nvPr/>
        </p:nvSpPr>
        <p:spPr>
          <a:xfrm>
            <a:off x="4270232" y="-2"/>
            <a:ext cx="1041399" cy="254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050" dirty="0">
                <a:solidFill>
                  <a:schemeClr val="bg1"/>
                </a:solidFill>
              </a:rPr>
              <a:t>Frenos</a:t>
            </a:r>
            <a:endParaRPr lang="es-CO" sz="1050" dirty="0">
              <a:solidFill>
                <a:schemeClr val="bg1"/>
              </a:solidFill>
            </a:endParaRP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68A23E32-52AB-A646-4E1D-AF82914013B3}"/>
              </a:ext>
            </a:extLst>
          </p:cNvPr>
          <p:cNvSpPr/>
          <p:nvPr/>
        </p:nvSpPr>
        <p:spPr>
          <a:xfrm>
            <a:off x="5503525" y="0"/>
            <a:ext cx="1041399" cy="254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050" dirty="0">
                <a:solidFill>
                  <a:schemeClr val="bg1"/>
                </a:solidFill>
              </a:rPr>
              <a:t>Eléctrico</a:t>
            </a:r>
            <a:endParaRPr lang="es-CO" sz="1050" dirty="0">
              <a:solidFill>
                <a:schemeClr val="bg1"/>
              </a:solidFill>
            </a:endParaRP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88FB050A-942E-A5C2-6DF8-3CF8AC142EC8}"/>
              </a:ext>
            </a:extLst>
          </p:cNvPr>
          <p:cNvSpPr/>
          <p:nvPr/>
        </p:nvSpPr>
        <p:spPr>
          <a:xfrm>
            <a:off x="6736818" y="0"/>
            <a:ext cx="1041399" cy="254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050" dirty="0">
                <a:solidFill>
                  <a:schemeClr val="bg1"/>
                </a:solidFill>
              </a:rPr>
              <a:t>Llantas</a:t>
            </a:r>
            <a:endParaRPr lang="es-CO" sz="1050" dirty="0">
              <a:solidFill>
                <a:schemeClr val="bg1"/>
              </a:solidFill>
            </a:endParaRPr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2A6B9A4F-4314-0EF6-6CAB-831334015D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4109" y="1190106"/>
            <a:ext cx="203200" cy="203200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56171FE3-9D5D-FB24-35DA-F7F084B2D4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2001" y="1160236"/>
            <a:ext cx="369687" cy="262940"/>
          </a:xfrm>
          <a:prstGeom prst="rect">
            <a:avLst/>
          </a:prstGeom>
        </p:spPr>
      </p:pic>
      <p:sp>
        <p:nvSpPr>
          <p:cNvPr id="22" name="CuadroTexto 21">
            <a:extLst>
              <a:ext uri="{FF2B5EF4-FFF2-40B4-BE49-F238E27FC236}">
                <a16:creationId xmlns:a16="http://schemas.microsoft.com/office/drawing/2014/main" id="{18FB3AB9-F16C-6CDB-AA5E-3FDE802B65A4}"/>
              </a:ext>
            </a:extLst>
          </p:cNvPr>
          <p:cNvSpPr txBox="1"/>
          <p:nvPr/>
        </p:nvSpPr>
        <p:spPr>
          <a:xfrm>
            <a:off x="6442937" y="1153864"/>
            <a:ext cx="9878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050" dirty="0">
                <a:solidFill>
                  <a:schemeClr val="bg1"/>
                </a:solidFill>
              </a:rPr>
              <a:t>3213225880</a:t>
            </a:r>
            <a:endParaRPr lang="es-CO" sz="1050" dirty="0">
              <a:solidFill>
                <a:schemeClr val="bg1"/>
              </a:solidFill>
            </a:endParaRP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B20C2916-E3D3-CE1F-50C1-8E8154EEEF81}"/>
              </a:ext>
            </a:extLst>
          </p:cNvPr>
          <p:cNvSpPr txBox="1"/>
          <p:nvPr/>
        </p:nvSpPr>
        <p:spPr>
          <a:xfrm>
            <a:off x="7593024" y="1152928"/>
            <a:ext cx="264828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050" dirty="0">
                <a:solidFill>
                  <a:schemeClr val="bg1"/>
                </a:solidFill>
              </a:rPr>
              <a:t>RepuestosJJJ@gmail.com</a:t>
            </a:r>
            <a:endParaRPr lang="es-CO" sz="1050" dirty="0">
              <a:solidFill>
                <a:schemeClr val="bg1"/>
              </a:solidFill>
            </a:endParaRPr>
          </a:p>
        </p:txBody>
      </p:sp>
      <p:sp>
        <p:nvSpPr>
          <p:cNvPr id="26" name="Rectángulo: esquinas redondeadas 25">
            <a:extLst>
              <a:ext uri="{FF2B5EF4-FFF2-40B4-BE49-F238E27FC236}">
                <a16:creationId xmlns:a16="http://schemas.microsoft.com/office/drawing/2014/main" id="{67CA61F2-C7AC-BA7E-57F5-8D5EF17E79C5}"/>
              </a:ext>
            </a:extLst>
          </p:cNvPr>
          <p:cNvSpPr/>
          <p:nvPr/>
        </p:nvSpPr>
        <p:spPr>
          <a:xfrm>
            <a:off x="3958542" y="1444041"/>
            <a:ext cx="5381775" cy="449487"/>
          </a:xfrm>
          <a:prstGeom prst="round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27" name="Rectángulo: esquinas redondeadas 26">
            <a:extLst>
              <a:ext uri="{FF2B5EF4-FFF2-40B4-BE49-F238E27FC236}">
                <a16:creationId xmlns:a16="http://schemas.microsoft.com/office/drawing/2014/main" id="{0398980C-D3CC-8DB1-64DF-824FB517BC25}"/>
              </a:ext>
            </a:extLst>
          </p:cNvPr>
          <p:cNvSpPr/>
          <p:nvPr/>
        </p:nvSpPr>
        <p:spPr>
          <a:xfrm>
            <a:off x="3970116" y="1463087"/>
            <a:ext cx="1192735" cy="430441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1600" dirty="0"/>
              <a:t>Categoría  </a:t>
            </a:r>
            <a:endParaRPr lang="es-CO" sz="1600" dirty="0"/>
          </a:p>
        </p:txBody>
      </p:sp>
      <p:pic>
        <p:nvPicPr>
          <p:cNvPr id="30" name="Imagen 29">
            <a:extLst>
              <a:ext uri="{FF2B5EF4-FFF2-40B4-BE49-F238E27FC236}">
                <a16:creationId xmlns:a16="http://schemas.microsoft.com/office/drawing/2014/main" id="{1ABB1BEE-48D3-3DE3-BFCB-713641D817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5932" y="1466696"/>
            <a:ext cx="331454" cy="331454"/>
          </a:xfrm>
          <a:prstGeom prst="rect">
            <a:avLst/>
          </a:prstGeom>
        </p:spPr>
      </p:pic>
      <p:sp>
        <p:nvSpPr>
          <p:cNvPr id="35" name="Rectángulo: esquinas redondeadas 34">
            <a:extLst>
              <a:ext uri="{FF2B5EF4-FFF2-40B4-BE49-F238E27FC236}">
                <a16:creationId xmlns:a16="http://schemas.microsoft.com/office/drawing/2014/main" id="{7B67E14D-7430-3FB9-2CC5-96D4E6AF0D0E}"/>
              </a:ext>
            </a:extLst>
          </p:cNvPr>
          <p:cNvSpPr/>
          <p:nvPr/>
        </p:nvSpPr>
        <p:spPr>
          <a:xfrm>
            <a:off x="10033000" y="395905"/>
            <a:ext cx="2048933" cy="59892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pic>
        <p:nvPicPr>
          <p:cNvPr id="34" name="Imagen 33">
            <a:extLst>
              <a:ext uri="{FF2B5EF4-FFF2-40B4-BE49-F238E27FC236}">
                <a16:creationId xmlns:a16="http://schemas.microsoft.com/office/drawing/2014/main" id="{4235E840-22FC-F1B4-C6F6-1883C97B64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 flipV="1">
            <a:off x="10302961" y="516246"/>
            <a:ext cx="503992" cy="439854"/>
          </a:xfrm>
          <a:prstGeom prst="rect">
            <a:avLst/>
          </a:prstGeom>
        </p:spPr>
      </p:pic>
      <p:sp>
        <p:nvSpPr>
          <p:cNvPr id="36" name="Elipse 35">
            <a:extLst>
              <a:ext uri="{FF2B5EF4-FFF2-40B4-BE49-F238E27FC236}">
                <a16:creationId xmlns:a16="http://schemas.microsoft.com/office/drawing/2014/main" id="{390EAB90-AB14-0595-2E02-DD5D98C55E81}"/>
              </a:ext>
            </a:extLst>
          </p:cNvPr>
          <p:cNvSpPr/>
          <p:nvPr/>
        </p:nvSpPr>
        <p:spPr>
          <a:xfrm>
            <a:off x="10591967" y="422752"/>
            <a:ext cx="242424" cy="237066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/>
              <a:t>0</a:t>
            </a:r>
            <a:endParaRPr lang="es-CO" dirty="0"/>
          </a:p>
        </p:txBody>
      </p:sp>
      <p:sp>
        <p:nvSpPr>
          <p:cNvPr id="37" name="CuadroTexto 36">
            <a:extLst>
              <a:ext uri="{FF2B5EF4-FFF2-40B4-BE49-F238E27FC236}">
                <a16:creationId xmlns:a16="http://schemas.microsoft.com/office/drawing/2014/main" id="{A9EFBF2B-D521-6D01-E4EC-53480200533D}"/>
              </a:ext>
            </a:extLst>
          </p:cNvPr>
          <p:cNvSpPr txBox="1"/>
          <p:nvPr/>
        </p:nvSpPr>
        <p:spPr>
          <a:xfrm>
            <a:off x="11090803" y="433367"/>
            <a:ext cx="6135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00" dirty="0">
                <a:latin typeface="Bookman Old Style" panose="02050604050505020204" pitchFamily="18" charset="0"/>
              </a:rPr>
              <a:t>Carrito</a:t>
            </a:r>
            <a:endParaRPr lang="es-CO" sz="900" dirty="0">
              <a:latin typeface="Bookman Old Style" panose="02050604050505020204" pitchFamily="18" charset="0"/>
            </a:endParaRPr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110596BF-872F-36AF-8A16-76A482987BD1}"/>
              </a:ext>
            </a:extLst>
          </p:cNvPr>
          <p:cNvSpPr txBox="1"/>
          <p:nvPr/>
        </p:nvSpPr>
        <p:spPr>
          <a:xfrm>
            <a:off x="11067038" y="689947"/>
            <a:ext cx="50399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MX" sz="1050" dirty="0"/>
              <a:t>$0</a:t>
            </a:r>
            <a:endParaRPr lang="es-CO" sz="1050" dirty="0"/>
          </a:p>
        </p:txBody>
      </p:sp>
      <p:pic>
        <p:nvPicPr>
          <p:cNvPr id="10" name="Imagen 9">
            <a:hlinkClick r:id="rId6" action="ppaction://hlinksldjump"/>
            <a:extLst>
              <a:ext uri="{FF2B5EF4-FFF2-40B4-BE49-F238E27FC236}">
                <a16:creationId xmlns:a16="http://schemas.microsoft.com/office/drawing/2014/main" id="{C7CE4FEF-3CCB-44B6-C625-AC97A1E4F26B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097" y="3209776"/>
            <a:ext cx="2677569" cy="249229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8" name="Imagen 17">
            <a:hlinkClick r:id="rId8" action="ppaction://hlinksldjump"/>
            <a:extLst>
              <a:ext uri="{FF2B5EF4-FFF2-40B4-BE49-F238E27FC236}">
                <a16:creationId xmlns:a16="http://schemas.microsoft.com/office/drawing/2014/main" id="{1A44CEF8-9C77-396C-E9D4-90B688A4106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4755" y="3211847"/>
            <a:ext cx="2836256" cy="249228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3A69486A-DC62-167B-21BE-8A780C2C74A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3181" y="3209776"/>
            <a:ext cx="2836255" cy="249228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4" name="CuadroTexto 23">
            <a:extLst>
              <a:ext uri="{FF2B5EF4-FFF2-40B4-BE49-F238E27FC236}">
                <a16:creationId xmlns:a16="http://schemas.microsoft.com/office/drawing/2014/main" id="{7B43A7EB-C15B-509B-5708-274C28261B0E}"/>
              </a:ext>
            </a:extLst>
          </p:cNvPr>
          <p:cNvSpPr txBox="1"/>
          <p:nvPr/>
        </p:nvSpPr>
        <p:spPr>
          <a:xfrm>
            <a:off x="1744431" y="3322280"/>
            <a:ext cx="1721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chemeClr val="bg1"/>
                </a:solidFill>
                <a:latin typeface="Bookman Old Style" panose="02050604050505020204" pitchFamily="18" charset="0"/>
              </a:rPr>
              <a:t>REPUESTOS</a:t>
            </a:r>
            <a:endParaRPr lang="es-CO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0C069717-339E-5F7F-FD41-6D9C60D70C0E}"/>
              </a:ext>
            </a:extLst>
          </p:cNvPr>
          <p:cNvSpPr txBox="1"/>
          <p:nvPr/>
        </p:nvSpPr>
        <p:spPr>
          <a:xfrm>
            <a:off x="5634498" y="3322280"/>
            <a:ext cx="1958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chemeClr val="bg1"/>
                </a:solidFill>
                <a:latin typeface="Bookman Old Style" panose="02050604050505020204" pitchFamily="18" charset="0"/>
              </a:rPr>
              <a:t>LUBRICANTES</a:t>
            </a:r>
            <a:endParaRPr lang="es-CO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BC60C84A-6446-2FF1-DDAE-1019BA28198B}"/>
              </a:ext>
            </a:extLst>
          </p:cNvPr>
          <p:cNvSpPr txBox="1"/>
          <p:nvPr/>
        </p:nvSpPr>
        <p:spPr>
          <a:xfrm>
            <a:off x="9842480" y="3322280"/>
            <a:ext cx="1350454" cy="3693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chemeClr val="bg1"/>
                </a:solidFill>
                <a:latin typeface="Bookman Old Style" panose="02050604050505020204" pitchFamily="18" charset="0"/>
              </a:rPr>
              <a:t>LLANTAS</a:t>
            </a:r>
            <a:endParaRPr lang="es-CO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31" name="Rectángulo 30">
            <a:extLst>
              <a:ext uri="{FF2B5EF4-FFF2-40B4-BE49-F238E27FC236}">
                <a16:creationId xmlns:a16="http://schemas.microsoft.com/office/drawing/2014/main" id="{00FD5570-B886-E9BB-C7A0-3C0AAF89BD12}"/>
              </a:ext>
            </a:extLst>
          </p:cNvPr>
          <p:cNvSpPr/>
          <p:nvPr/>
        </p:nvSpPr>
        <p:spPr>
          <a:xfrm>
            <a:off x="0" y="2150533"/>
            <a:ext cx="12201407" cy="4805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32" name="Triángulo isósceles 31">
            <a:extLst>
              <a:ext uri="{FF2B5EF4-FFF2-40B4-BE49-F238E27FC236}">
                <a16:creationId xmlns:a16="http://schemas.microsoft.com/office/drawing/2014/main" id="{68124556-101F-B41B-5D3E-9F02F8A1FBA7}"/>
              </a:ext>
            </a:extLst>
          </p:cNvPr>
          <p:cNvSpPr/>
          <p:nvPr/>
        </p:nvSpPr>
        <p:spPr>
          <a:xfrm rot="10800000">
            <a:off x="4943954" y="1621357"/>
            <a:ext cx="101601" cy="127947"/>
          </a:xfrm>
          <a:prstGeom prst="triangle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60AD3730-EE31-D91B-D1BA-865EDF53AD88}"/>
              </a:ext>
            </a:extLst>
          </p:cNvPr>
          <p:cNvSpPr txBox="1"/>
          <p:nvPr/>
        </p:nvSpPr>
        <p:spPr>
          <a:xfrm>
            <a:off x="10579860" y="1213722"/>
            <a:ext cx="10800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200" dirty="0">
                <a:solidFill>
                  <a:schemeClr val="bg1"/>
                </a:solidFill>
              </a:rPr>
              <a:t>Iniciar sección o registrarte </a:t>
            </a:r>
            <a:endParaRPr lang="es-419" sz="1200" dirty="0">
              <a:solidFill>
                <a:schemeClr val="bg1"/>
              </a:solidFill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AFD3D099-497B-5B7F-7350-DB6EB286744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1805" y="1060417"/>
            <a:ext cx="658322" cy="658322"/>
          </a:xfrm>
          <a:prstGeom prst="rect">
            <a:avLst/>
          </a:prstGeom>
        </p:spPr>
      </p:pic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C1DFBF4C-5222-EC5A-59BB-C34F2A08922B}"/>
              </a:ext>
            </a:extLst>
          </p:cNvPr>
          <p:cNvSpPr/>
          <p:nvPr/>
        </p:nvSpPr>
        <p:spPr>
          <a:xfrm>
            <a:off x="2983230" y="820341"/>
            <a:ext cx="4297680" cy="4893229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 dirty="0"/>
          </a:p>
        </p:txBody>
      </p:sp>
      <p:sp>
        <p:nvSpPr>
          <p:cNvPr id="19" name="Diagrama de flujo: terminador 18">
            <a:extLst>
              <a:ext uri="{FF2B5EF4-FFF2-40B4-BE49-F238E27FC236}">
                <a16:creationId xmlns:a16="http://schemas.microsoft.com/office/drawing/2014/main" id="{4A358226-540D-9194-DB7F-B796707F15B5}"/>
              </a:ext>
            </a:extLst>
          </p:cNvPr>
          <p:cNvSpPr/>
          <p:nvPr/>
        </p:nvSpPr>
        <p:spPr>
          <a:xfrm>
            <a:off x="3717519" y="1144430"/>
            <a:ext cx="1691642" cy="510540"/>
          </a:xfrm>
          <a:prstGeom prst="flowChartTerminator">
            <a:avLst/>
          </a:prstGeom>
          <a:gradFill flip="none" rotWithShape="1">
            <a:gsLst>
              <a:gs pos="24000">
                <a:srgbClr val="FF0000"/>
              </a:gs>
              <a:gs pos="50000">
                <a:schemeClr val="bg1">
                  <a:lumMod val="75000"/>
                </a:schemeClr>
              </a:gs>
              <a:gs pos="100000">
                <a:srgbClr val="00B0F0"/>
              </a:gs>
            </a:gsLst>
            <a:lin ang="2700000" scaled="1"/>
            <a:tileRect/>
          </a:gra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600" b="1" dirty="0">
                <a:solidFill>
                  <a:schemeClr val="bg1"/>
                </a:solidFill>
              </a:rPr>
              <a:t>Inicio </a:t>
            </a:r>
            <a:r>
              <a:rPr lang="es-MX" sz="1400" b="1" dirty="0">
                <a:solidFill>
                  <a:schemeClr val="bg1"/>
                </a:solidFill>
                <a:latin typeface="Bookman Old Style" panose="02050604050505020204" pitchFamily="18" charset="0"/>
              </a:rPr>
              <a:t>Sección</a:t>
            </a:r>
            <a:endParaRPr lang="es-419" sz="1600" b="1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28" name="Diagrama de flujo: terminador 27">
            <a:hlinkClick r:id="rId15" action="ppaction://hlinksldjump"/>
            <a:extLst>
              <a:ext uri="{FF2B5EF4-FFF2-40B4-BE49-F238E27FC236}">
                <a16:creationId xmlns:a16="http://schemas.microsoft.com/office/drawing/2014/main" id="{77C52642-4382-5891-A62A-64C77E67A029}"/>
              </a:ext>
            </a:extLst>
          </p:cNvPr>
          <p:cNvSpPr/>
          <p:nvPr/>
        </p:nvSpPr>
        <p:spPr>
          <a:xfrm>
            <a:off x="3851008" y="1144430"/>
            <a:ext cx="2878429" cy="510540"/>
          </a:xfrm>
          <a:prstGeom prst="flowChartTerminator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s-MX" sz="1600" dirty="0">
                <a:solidFill>
                  <a:schemeClr val="bg1"/>
                </a:solidFill>
                <a:latin typeface="Bookman Old Style" panose="02050604050505020204" pitchFamily="18" charset="0"/>
              </a:rPr>
              <a:t>Registrar</a:t>
            </a:r>
            <a:endParaRPr lang="es-419" sz="1600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pic>
        <p:nvPicPr>
          <p:cNvPr id="33" name="Imagen 32">
            <a:extLst>
              <a:ext uri="{FF2B5EF4-FFF2-40B4-BE49-F238E27FC236}">
                <a16:creationId xmlns:a16="http://schemas.microsoft.com/office/drawing/2014/main" id="{A8D1A552-47BB-DF1F-FCB2-2DA17EBEC71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198" y="1793303"/>
            <a:ext cx="1046857" cy="602237"/>
          </a:xfrm>
          <a:prstGeom prst="rect">
            <a:avLst/>
          </a:prstGeom>
        </p:spPr>
      </p:pic>
      <p:pic>
        <p:nvPicPr>
          <p:cNvPr id="39" name="Imagen 38">
            <a:extLst>
              <a:ext uri="{FF2B5EF4-FFF2-40B4-BE49-F238E27FC236}">
                <a16:creationId xmlns:a16="http://schemas.microsoft.com/office/drawing/2014/main" id="{5B319A67-681B-D562-ABB3-55027725ACA5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7491" y="1807522"/>
            <a:ext cx="1807342" cy="607118"/>
          </a:xfrm>
          <a:prstGeom prst="rect">
            <a:avLst/>
          </a:prstGeom>
        </p:spPr>
      </p:pic>
      <p:pic>
        <p:nvPicPr>
          <p:cNvPr id="40" name="Imagen 39">
            <a:extLst>
              <a:ext uri="{FF2B5EF4-FFF2-40B4-BE49-F238E27FC236}">
                <a16:creationId xmlns:a16="http://schemas.microsoft.com/office/drawing/2014/main" id="{31195E01-690E-9790-2A6E-32E64C208F2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7998" y="1807522"/>
            <a:ext cx="628635" cy="602237"/>
          </a:xfrm>
          <a:prstGeom prst="rect">
            <a:avLst/>
          </a:prstGeom>
        </p:spPr>
      </p:pic>
      <p:sp>
        <p:nvSpPr>
          <p:cNvPr id="41" name="CuadroTexto 40">
            <a:extLst>
              <a:ext uri="{FF2B5EF4-FFF2-40B4-BE49-F238E27FC236}">
                <a16:creationId xmlns:a16="http://schemas.microsoft.com/office/drawing/2014/main" id="{0B6E35BB-AE92-FA16-52D1-C1A5B512B25D}"/>
              </a:ext>
            </a:extLst>
          </p:cNvPr>
          <p:cNvSpPr txBox="1"/>
          <p:nvPr/>
        </p:nvSpPr>
        <p:spPr>
          <a:xfrm>
            <a:off x="3717519" y="2708910"/>
            <a:ext cx="2878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Usuario</a:t>
            </a:r>
            <a:endParaRPr lang="es-419" dirty="0">
              <a:solidFill>
                <a:schemeClr val="bg1"/>
              </a:solidFill>
            </a:endParaRPr>
          </a:p>
        </p:txBody>
      </p:sp>
      <p:cxnSp>
        <p:nvCxnSpPr>
          <p:cNvPr id="42" name="Conector recto 41">
            <a:extLst>
              <a:ext uri="{FF2B5EF4-FFF2-40B4-BE49-F238E27FC236}">
                <a16:creationId xmlns:a16="http://schemas.microsoft.com/office/drawing/2014/main" id="{26112BB8-A40E-E58D-D915-F2893098CB0B}"/>
              </a:ext>
            </a:extLst>
          </p:cNvPr>
          <p:cNvCxnSpPr/>
          <p:nvPr/>
        </p:nvCxnSpPr>
        <p:spPr>
          <a:xfrm>
            <a:off x="3717519" y="3106340"/>
            <a:ext cx="287842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43" name="CuadroTexto 42">
            <a:extLst>
              <a:ext uri="{FF2B5EF4-FFF2-40B4-BE49-F238E27FC236}">
                <a16:creationId xmlns:a16="http://schemas.microsoft.com/office/drawing/2014/main" id="{8273DB43-39E5-B2C4-1EC7-F4EA3ED106F0}"/>
              </a:ext>
            </a:extLst>
          </p:cNvPr>
          <p:cNvSpPr txBox="1"/>
          <p:nvPr/>
        </p:nvSpPr>
        <p:spPr>
          <a:xfrm>
            <a:off x="3717519" y="3365063"/>
            <a:ext cx="2878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Contraseña</a:t>
            </a:r>
            <a:endParaRPr lang="es-419" dirty="0">
              <a:solidFill>
                <a:schemeClr val="bg1"/>
              </a:solidFill>
            </a:endParaRPr>
          </a:p>
        </p:txBody>
      </p:sp>
      <p:cxnSp>
        <p:nvCxnSpPr>
          <p:cNvPr id="45" name="Conector recto 44">
            <a:extLst>
              <a:ext uri="{FF2B5EF4-FFF2-40B4-BE49-F238E27FC236}">
                <a16:creationId xmlns:a16="http://schemas.microsoft.com/office/drawing/2014/main" id="{53062171-8544-ED72-08F0-973A33AF6639}"/>
              </a:ext>
            </a:extLst>
          </p:cNvPr>
          <p:cNvCxnSpPr/>
          <p:nvPr/>
        </p:nvCxnSpPr>
        <p:spPr>
          <a:xfrm>
            <a:off x="3717519" y="3766899"/>
            <a:ext cx="287842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46" name="CuadroTexto 45">
            <a:extLst>
              <a:ext uri="{FF2B5EF4-FFF2-40B4-BE49-F238E27FC236}">
                <a16:creationId xmlns:a16="http://schemas.microsoft.com/office/drawing/2014/main" id="{E8AB26A9-C931-57EB-488E-42A24E05C37C}"/>
              </a:ext>
            </a:extLst>
          </p:cNvPr>
          <p:cNvSpPr txBox="1"/>
          <p:nvPr/>
        </p:nvSpPr>
        <p:spPr>
          <a:xfrm>
            <a:off x="3814222" y="4085756"/>
            <a:ext cx="31230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dirty="0">
                <a:solidFill>
                  <a:schemeClr val="bg1"/>
                </a:solidFill>
              </a:rPr>
              <a:t>Recordar Contraseña</a:t>
            </a:r>
            <a:endParaRPr lang="es-419" sz="1600" dirty="0">
              <a:solidFill>
                <a:schemeClr val="bg1"/>
              </a:solidFill>
            </a:endParaRPr>
          </a:p>
        </p:txBody>
      </p:sp>
      <p:sp>
        <p:nvSpPr>
          <p:cNvPr id="47" name="Rectángulo 46">
            <a:hlinkClick r:id="rId6" action="ppaction://hlinksldjump"/>
            <a:extLst>
              <a:ext uri="{FF2B5EF4-FFF2-40B4-BE49-F238E27FC236}">
                <a16:creationId xmlns:a16="http://schemas.microsoft.com/office/drawing/2014/main" id="{92382174-31D6-6579-CC32-5701E7145CA5}"/>
              </a:ext>
            </a:extLst>
          </p:cNvPr>
          <p:cNvSpPr/>
          <p:nvPr/>
        </p:nvSpPr>
        <p:spPr>
          <a:xfrm>
            <a:off x="3626188" y="4108165"/>
            <a:ext cx="188034" cy="24253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419" dirty="0"/>
          </a:p>
        </p:txBody>
      </p:sp>
      <p:sp>
        <p:nvSpPr>
          <p:cNvPr id="48" name="Diagrama de flujo: terminador 47">
            <a:hlinkClick r:id="rId19" action="ppaction://hlinksldjump"/>
            <a:extLst>
              <a:ext uri="{FF2B5EF4-FFF2-40B4-BE49-F238E27FC236}">
                <a16:creationId xmlns:a16="http://schemas.microsoft.com/office/drawing/2014/main" id="{0B7E9006-6145-C3F5-5ED7-15641F2984B8}"/>
              </a:ext>
            </a:extLst>
          </p:cNvPr>
          <p:cNvSpPr/>
          <p:nvPr/>
        </p:nvSpPr>
        <p:spPr>
          <a:xfrm>
            <a:off x="3782495" y="4632784"/>
            <a:ext cx="2411946" cy="510540"/>
          </a:xfrm>
          <a:prstGeom prst="flowChartTerminator">
            <a:avLst/>
          </a:prstGeom>
          <a:gradFill flip="none" rotWithShape="1">
            <a:gsLst>
              <a:gs pos="24000">
                <a:srgbClr val="FF0000"/>
              </a:gs>
              <a:gs pos="50000">
                <a:schemeClr val="bg1">
                  <a:lumMod val="75000"/>
                </a:schemeClr>
              </a:gs>
              <a:gs pos="100000">
                <a:srgbClr val="00B0F0"/>
              </a:gs>
            </a:gsLst>
            <a:lin ang="2700000" scaled="1"/>
            <a:tileRect/>
          </a:gra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bg1"/>
                </a:solidFill>
                <a:latin typeface="Bookman Old Style" panose="02050604050505020204" pitchFamily="18" charset="0"/>
              </a:rPr>
              <a:t>Acceder</a:t>
            </a:r>
            <a:endParaRPr lang="es-419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2B0EF170-74F7-CC4D-43B2-B657BD5B597D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483" y="4085267"/>
            <a:ext cx="313853" cy="338554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0C3A4B5B-A3DE-C801-3745-B0A56DC918DD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182" y="65455"/>
            <a:ext cx="1807956" cy="1807956"/>
          </a:xfrm>
          <a:prstGeom prst="rect">
            <a:avLst/>
          </a:prstGeom>
        </p:spPr>
      </p:pic>
      <p:pic>
        <p:nvPicPr>
          <p:cNvPr id="49" name="Imagen 48">
            <a:hlinkClick r:id="rId22" action="ppaction://hlinksldjump"/>
            <a:extLst>
              <a:ext uri="{FF2B5EF4-FFF2-40B4-BE49-F238E27FC236}">
                <a16:creationId xmlns:a16="http://schemas.microsoft.com/office/drawing/2014/main" id="{28212085-ED4F-E63A-6736-1F3BDAB5E93B}"/>
              </a:ext>
            </a:extLst>
          </p:cNvPr>
          <p:cNvPicPr>
            <a:picLocks noChangeAspect="1"/>
          </p:cNvPicPr>
          <p:nvPr/>
        </p:nvPicPr>
        <p:blipFill>
          <a:blip r:embed="rId2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4021" y="923205"/>
            <a:ext cx="360528" cy="360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24398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dirty="0"/>
        </a:defPPr>
      </a:lstStyle>
      <a:style>
        <a:lnRef idx="2">
          <a:schemeClr val="accent5"/>
        </a:lnRef>
        <a:fillRef idx="1">
          <a:schemeClr val="lt1"/>
        </a:fillRef>
        <a:effectRef idx="0">
          <a:schemeClr val="accent5"/>
        </a:effectRef>
        <a:fontRef idx="minor">
          <a:schemeClr val="dk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1667</TotalTime>
  <Words>1928</Words>
  <Application>Microsoft Office PowerPoint</Application>
  <PresentationFormat>Panorámica</PresentationFormat>
  <Paragraphs>657</Paragraphs>
  <Slides>26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26</vt:i4>
      </vt:variant>
    </vt:vector>
  </HeadingPairs>
  <TitlesOfParts>
    <vt:vector size="31" baseType="lpstr">
      <vt:lpstr>Arial</vt:lpstr>
      <vt:lpstr>Bookman Old Style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FORMACION</dc:creator>
  <cp:lastModifiedBy>FORMACION</cp:lastModifiedBy>
  <cp:revision>17</cp:revision>
  <dcterms:created xsi:type="dcterms:W3CDTF">2023-11-10T16:10:50Z</dcterms:created>
  <dcterms:modified xsi:type="dcterms:W3CDTF">2024-04-26T17:36:50Z</dcterms:modified>
</cp:coreProperties>
</file>